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5.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6.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7.xml" ContentType="application/vnd.openxmlformats-officedocument.theme+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8.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9.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theme/theme10.xml" ContentType="application/vnd.openxmlformats-officedocument.theme+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1.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690" r:id="rId3"/>
    <p:sldMasterId id="2147483705" r:id="rId4"/>
    <p:sldMasterId id="2147483720" r:id="rId5"/>
    <p:sldMasterId id="2147483735" r:id="rId6"/>
    <p:sldMasterId id="2147483750" r:id="rId7"/>
    <p:sldMasterId id="2147483765" r:id="rId8"/>
    <p:sldMasterId id="2147483780" r:id="rId9"/>
    <p:sldMasterId id="2147483795" r:id="rId10"/>
    <p:sldMasterId id="2147483810" r:id="rId11"/>
    <p:sldMasterId id="2147483825" r:id="rId12"/>
  </p:sldMasterIdLst>
  <p:notesMasterIdLst>
    <p:notesMasterId r:id="rId25"/>
  </p:notesMasterIdLst>
  <p:sldIdLst>
    <p:sldId id="257" r:id="rId13"/>
    <p:sldId id="259" r:id="rId14"/>
    <p:sldId id="261" r:id="rId15"/>
    <p:sldId id="267" r:id="rId16"/>
    <p:sldId id="268" r:id="rId17"/>
    <p:sldId id="269" r:id="rId18"/>
    <p:sldId id="270" r:id="rId19"/>
    <p:sldId id="271" r:id="rId20"/>
    <p:sldId id="273" r:id="rId21"/>
    <p:sldId id="275" r:id="rId22"/>
    <p:sldId id="277"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image" Target="../media/image19.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e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e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emf"/><Relationship Id="rId5" Type="http://schemas.openxmlformats.org/officeDocument/2006/relationships/image" Target="../media/image32.emf"/><Relationship Id="rId4"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8.wmf"/><Relationship Id="rId7" Type="http://schemas.openxmlformats.org/officeDocument/2006/relationships/image" Target="../media/image42.wmf"/><Relationship Id="rId2" Type="http://schemas.openxmlformats.org/officeDocument/2006/relationships/image" Target="../media/image37.emf"/><Relationship Id="rId1" Type="http://schemas.openxmlformats.org/officeDocument/2006/relationships/image" Target="../media/image36.emf"/><Relationship Id="rId6" Type="http://schemas.openxmlformats.org/officeDocument/2006/relationships/image" Target="../media/image41.wmf"/><Relationship Id="rId5" Type="http://schemas.openxmlformats.org/officeDocument/2006/relationships/image" Target="../media/image40.wmf"/><Relationship Id="rId4" Type="http://schemas.openxmlformats.org/officeDocument/2006/relationships/image" Target="../media/image39.wmf"/><Relationship Id="rId9" Type="http://schemas.openxmlformats.org/officeDocument/2006/relationships/image" Target="../media/image44.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image" Target="../media/image40.wmf"/><Relationship Id="rId7" Type="http://schemas.openxmlformats.org/officeDocument/2006/relationships/image" Target="../media/image50.wmf"/><Relationship Id="rId2" Type="http://schemas.openxmlformats.org/officeDocument/2006/relationships/image" Target="../media/image39.wmf"/><Relationship Id="rId1" Type="http://schemas.openxmlformats.org/officeDocument/2006/relationships/image" Target="../media/image46.wmf"/><Relationship Id="rId6" Type="http://schemas.openxmlformats.org/officeDocument/2006/relationships/image" Target="../media/image49.wmf"/><Relationship Id="rId11" Type="http://schemas.openxmlformats.org/officeDocument/2006/relationships/image" Target="../media/image54.wmf"/><Relationship Id="rId5" Type="http://schemas.openxmlformats.org/officeDocument/2006/relationships/image" Target="../media/image48.wmf"/><Relationship Id="rId10" Type="http://schemas.openxmlformats.org/officeDocument/2006/relationships/image" Target="../media/image53.wmf"/><Relationship Id="rId4" Type="http://schemas.openxmlformats.org/officeDocument/2006/relationships/image" Target="../media/image47.wmf"/><Relationship Id="rId9" Type="http://schemas.openxmlformats.org/officeDocument/2006/relationships/image" Target="../media/image5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F5AB8-7558-4542-828F-284D870C2E7D}" type="datetimeFigureOut">
              <a:rPr lang="en-US" smtClean="0"/>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AC6879-1D36-4CBC-B715-970F135A9C4C}" type="slidenum">
              <a:rPr lang="en-US" smtClean="0"/>
              <a:t>‹#›</a:t>
            </a:fld>
            <a:endParaRPr lang="en-US"/>
          </a:p>
        </p:txBody>
      </p:sp>
    </p:spTree>
    <p:extLst>
      <p:ext uri="{BB962C8B-B14F-4D97-AF65-F5344CB8AC3E}">
        <p14:creationId xmlns:p14="http://schemas.microsoft.com/office/powerpoint/2010/main" val="1512763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FAA6981-7F44-4ADA-9E1B-5DA9B409273F}" type="slidenum">
              <a:rPr lang="en-US">
                <a:solidFill>
                  <a:prstClr val="black"/>
                </a:solidFill>
              </a:rPr>
              <a:pPr eaLnBrk="1" hangingPunct="1"/>
              <a:t>8</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90636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488751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30221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1124484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3679140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256618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554755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557395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696841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3143565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8484020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747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6829594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567115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002111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6770252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9445602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3236894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083477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4361251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240618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465060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2161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18203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3826533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3465383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7997248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5166050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236553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9961307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471233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387585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1434847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81816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6018985"/>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2281128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1293813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9585550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4255066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674542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33734115"/>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1270953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1766278"/>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0508650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2401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5085902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87679167"/>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068335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7320862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7306176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69538263"/>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224375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236439"/>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9835936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6600645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6679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9917452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2941783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845210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192818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8881114"/>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8716401"/>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58654331"/>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684989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14997877"/>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8212598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8981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0982901"/>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69879713"/>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7709487"/>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255424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04104010"/>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5045999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5619066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1752666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1441982"/>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1975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1825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25964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358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085015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9997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39060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2174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38162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22936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3607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93921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81111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841854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934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38396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63750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530627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57398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40856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207406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701963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76860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932705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207169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58768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65377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531113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406997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734096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382211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423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63031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7737712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9651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632872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7791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04056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398688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657997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411731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116030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37798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58128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1577313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22014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388406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2705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9034701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9420877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18727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55549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466040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6160161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5596557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531384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8136223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678947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6886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23277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444887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5188988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391476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022886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7480293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256025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0880916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6807041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3064026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7096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8469837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393551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225819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5577432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2240022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2857349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3078360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B6BF6B-0BF1-4C0B-95B0-1B176FB363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923930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A6242F-69AA-43EA-9241-36C1D6FC5A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126201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B45CD85-43DA-470C-BAA5-EBC06C9BC7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037387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C5F45D-AE46-486E-858C-7BD6573160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98498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09150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6836A3-F615-48EB-8F49-827B5F6A3DD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991186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DFE35EC-7A85-4B8C-AA2E-521A6929FC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7281101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5EF8FE-9B95-46A2-B3F9-5ACEE4C3E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190658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C33614-C456-4F36-8BA0-AE0429C5DA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491684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4EFD8C-B1FB-49EA-9CA1-5ACAC17B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0462849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E499F0-05BB-4952-8900-6D11953E2AF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4634243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B0D996-6DB4-4703-ADC5-4CC42724E1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7516441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CAB31E-1239-4511-8D50-457BA60FB3D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920456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F7D29-CDE0-45DF-B999-2D8FB1B7B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7845138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702630-CCA0-42A0-8F8F-777C3289D6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511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34.xml"/><Relationship Id="rId13" Type="http://schemas.openxmlformats.org/officeDocument/2006/relationships/slideLayout" Target="../slideLayouts/slideLayout139.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slideLayout" Target="../slideLayouts/slideLayout138.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5" Type="http://schemas.openxmlformats.org/officeDocument/2006/relationships/theme" Target="../theme/theme10.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 Id="rId14" Type="http://schemas.openxmlformats.org/officeDocument/2006/relationships/slideLayout" Target="../slideLayouts/slideLayout14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48.xml"/><Relationship Id="rId13" Type="http://schemas.openxmlformats.org/officeDocument/2006/relationships/slideLayout" Target="../slideLayouts/slideLayout153.xml"/><Relationship Id="rId3" Type="http://schemas.openxmlformats.org/officeDocument/2006/relationships/slideLayout" Target="../slideLayouts/slideLayout143.xml"/><Relationship Id="rId7" Type="http://schemas.openxmlformats.org/officeDocument/2006/relationships/slideLayout" Target="../slideLayouts/slideLayout147.xml"/><Relationship Id="rId12" Type="http://schemas.openxmlformats.org/officeDocument/2006/relationships/slideLayout" Target="../slideLayouts/slideLayout152.xml"/><Relationship Id="rId2" Type="http://schemas.openxmlformats.org/officeDocument/2006/relationships/slideLayout" Target="../slideLayouts/slideLayout142.xml"/><Relationship Id="rId1" Type="http://schemas.openxmlformats.org/officeDocument/2006/relationships/slideLayout" Target="../slideLayouts/slideLayout141.xml"/><Relationship Id="rId6" Type="http://schemas.openxmlformats.org/officeDocument/2006/relationships/slideLayout" Target="../slideLayouts/slideLayout146.xml"/><Relationship Id="rId11" Type="http://schemas.openxmlformats.org/officeDocument/2006/relationships/slideLayout" Target="../slideLayouts/slideLayout151.xml"/><Relationship Id="rId5" Type="http://schemas.openxmlformats.org/officeDocument/2006/relationships/slideLayout" Target="../slideLayouts/slideLayout145.xml"/><Relationship Id="rId15" Type="http://schemas.openxmlformats.org/officeDocument/2006/relationships/theme" Target="../theme/theme11.xml"/><Relationship Id="rId10" Type="http://schemas.openxmlformats.org/officeDocument/2006/relationships/slideLayout" Target="../slideLayouts/slideLayout150.xml"/><Relationship Id="rId4" Type="http://schemas.openxmlformats.org/officeDocument/2006/relationships/slideLayout" Target="../slideLayouts/slideLayout144.xml"/><Relationship Id="rId9" Type="http://schemas.openxmlformats.org/officeDocument/2006/relationships/slideLayout" Target="../slideLayouts/slideLayout149.xml"/><Relationship Id="rId14" Type="http://schemas.openxmlformats.org/officeDocument/2006/relationships/slideLayout" Target="../slideLayouts/slideLayout15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slideLayout" Target="../slideLayouts/slideLayout167.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slideLayout" Target="../slideLayouts/slideLayout166.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5" Type="http://schemas.openxmlformats.org/officeDocument/2006/relationships/theme" Target="../theme/theme12.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 Id="rId14" Type="http://schemas.openxmlformats.org/officeDocument/2006/relationships/slideLayout" Target="../slideLayouts/slideLayout16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theme" Target="../theme/theme5.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theme" Target="../theme/theme6.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slideLayout" Target="../slideLayouts/slideLayout97.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theme" Target="../theme/theme7.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slideLayout" Target="../slideLayouts/slideLayout9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6.xml"/><Relationship Id="rId13" Type="http://schemas.openxmlformats.org/officeDocument/2006/relationships/slideLayout" Target="../slideLayouts/slideLayout111.xml"/><Relationship Id="rId3" Type="http://schemas.openxmlformats.org/officeDocument/2006/relationships/slideLayout" Target="../slideLayouts/slideLayout101.xml"/><Relationship Id="rId7" Type="http://schemas.openxmlformats.org/officeDocument/2006/relationships/slideLayout" Target="../slideLayouts/slideLayout105.xml"/><Relationship Id="rId12" Type="http://schemas.openxmlformats.org/officeDocument/2006/relationships/slideLayout" Target="../slideLayouts/slideLayout110.xml"/><Relationship Id="rId2" Type="http://schemas.openxmlformats.org/officeDocument/2006/relationships/slideLayout" Target="../slideLayouts/slideLayout100.xml"/><Relationship Id="rId1" Type="http://schemas.openxmlformats.org/officeDocument/2006/relationships/slideLayout" Target="../slideLayouts/slideLayout99.xml"/><Relationship Id="rId6" Type="http://schemas.openxmlformats.org/officeDocument/2006/relationships/slideLayout" Target="../slideLayouts/slideLayout104.xml"/><Relationship Id="rId11" Type="http://schemas.openxmlformats.org/officeDocument/2006/relationships/slideLayout" Target="../slideLayouts/slideLayout109.xml"/><Relationship Id="rId5" Type="http://schemas.openxmlformats.org/officeDocument/2006/relationships/slideLayout" Target="../slideLayouts/slideLayout103.xml"/><Relationship Id="rId15" Type="http://schemas.openxmlformats.org/officeDocument/2006/relationships/theme" Target="../theme/theme8.xml"/><Relationship Id="rId10" Type="http://schemas.openxmlformats.org/officeDocument/2006/relationships/slideLayout" Target="../slideLayouts/slideLayout108.xml"/><Relationship Id="rId4" Type="http://schemas.openxmlformats.org/officeDocument/2006/relationships/slideLayout" Target="../slideLayouts/slideLayout102.xml"/><Relationship Id="rId9" Type="http://schemas.openxmlformats.org/officeDocument/2006/relationships/slideLayout" Target="../slideLayouts/slideLayout107.xml"/><Relationship Id="rId14" Type="http://schemas.openxmlformats.org/officeDocument/2006/relationships/slideLayout" Target="../slideLayouts/slideLayout11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theme" Target="../theme/theme9.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04711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677937804"/>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884753535"/>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097869138"/>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58163521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3256940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656344741"/>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30418154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68267068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99982760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874490371"/>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1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507EDEE-A40C-4CCF-A9B0-6DA460FFDC87}"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41704397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5.gif"/><Relationship Id="rId3" Type="http://schemas.openxmlformats.org/officeDocument/2006/relationships/audio" Target="file:///F:\BPT1\Careless%20whisper.MP3" TargetMode="External"/><Relationship Id="rId7" Type="http://schemas.openxmlformats.org/officeDocument/2006/relationships/audio" Target="file:///D:\BPT1\Sous%20Le%20Ciel%20De%20Paris.mp3" TargetMode="External"/><Relationship Id="rId12" Type="http://schemas.openxmlformats.org/officeDocument/2006/relationships/image" Target="../media/image4.gif"/><Relationship Id="rId2" Type="http://schemas.openxmlformats.org/officeDocument/2006/relationships/audio" Target="file:///D:\2005\BPT\05%20Track%205.wma" TargetMode="External"/><Relationship Id="rId1" Type="http://schemas.openxmlformats.org/officeDocument/2006/relationships/audio" Target="file:///D:\BPT1\AudioTrack%2016.mp3" TargetMode="External"/><Relationship Id="rId6" Type="http://schemas.openxmlformats.org/officeDocument/2006/relationships/audio" Target="file:///D:\BPT1\Amor%20de%20Mis%20Amores.mp3" TargetMode="External"/><Relationship Id="rId11" Type="http://schemas.openxmlformats.org/officeDocument/2006/relationships/image" Target="../media/image3.gif"/><Relationship Id="rId5" Type="http://schemas.openxmlformats.org/officeDocument/2006/relationships/audio" Target="file:///D:\BPT1\How%20deep%20is%20your%20love.mp3" TargetMode="External"/><Relationship Id="rId15" Type="http://schemas.openxmlformats.org/officeDocument/2006/relationships/image" Target="../media/image7.gif"/><Relationship Id="rId10" Type="http://schemas.openxmlformats.org/officeDocument/2006/relationships/image" Target="../media/image2.gif"/><Relationship Id="rId4" Type="http://schemas.openxmlformats.org/officeDocument/2006/relationships/audio" Target="file:///D:\BPT1\Nothing's%20gonna%20change%20my%20love%20for%20you.MP3" TargetMode="External"/><Relationship Id="rId9" Type="http://schemas.openxmlformats.org/officeDocument/2006/relationships/image" Target="../media/image1.gif"/><Relationship Id="rId14" Type="http://schemas.openxmlformats.org/officeDocument/2006/relationships/image" Target="../media/image6.png"/></Relationships>
</file>

<file path=ppt/slides/_rels/slide10.xml.rels><?xml version="1.0" encoding="UTF-8" standalone="yes"?>
<Relationships xmlns="http://schemas.openxmlformats.org/package/2006/relationships"><Relationship Id="rId8" Type="http://schemas.openxmlformats.org/officeDocument/2006/relationships/image" Target="../media/image37.emf"/><Relationship Id="rId13" Type="http://schemas.openxmlformats.org/officeDocument/2006/relationships/oleObject" Target="../embeddings/oleObject28.bin"/><Relationship Id="rId18" Type="http://schemas.openxmlformats.org/officeDocument/2006/relationships/image" Target="../media/image42.wmf"/><Relationship Id="rId3" Type="http://schemas.openxmlformats.org/officeDocument/2006/relationships/audio" Target="../media/audio1.wav"/><Relationship Id="rId21" Type="http://schemas.openxmlformats.org/officeDocument/2006/relationships/oleObject" Target="../embeddings/oleObject32.bin"/><Relationship Id="rId7" Type="http://schemas.openxmlformats.org/officeDocument/2006/relationships/oleObject" Target="../embeddings/oleObject25.bin"/><Relationship Id="rId12" Type="http://schemas.openxmlformats.org/officeDocument/2006/relationships/image" Target="../media/image39.wmf"/><Relationship Id="rId17" Type="http://schemas.openxmlformats.org/officeDocument/2006/relationships/oleObject" Target="../embeddings/oleObject30.bin"/><Relationship Id="rId2" Type="http://schemas.openxmlformats.org/officeDocument/2006/relationships/slideLayout" Target="../slideLayouts/slideLayout139.xml"/><Relationship Id="rId16" Type="http://schemas.openxmlformats.org/officeDocument/2006/relationships/image" Target="../media/image41.wmf"/><Relationship Id="rId20" Type="http://schemas.openxmlformats.org/officeDocument/2006/relationships/image" Target="../media/image43.wmf"/><Relationship Id="rId1" Type="http://schemas.openxmlformats.org/officeDocument/2006/relationships/vmlDrawing" Target="../drawings/vmlDrawing6.vml"/><Relationship Id="rId6" Type="http://schemas.openxmlformats.org/officeDocument/2006/relationships/image" Target="../media/image36.emf"/><Relationship Id="rId11" Type="http://schemas.openxmlformats.org/officeDocument/2006/relationships/oleObject" Target="../embeddings/oleObject27.bin"/><Relationship Id="rId5" Type="http://schemas.openxmlformats.org/officeDocument/2006/relationships/oleObject" Target="../embeddings/oleObject24.bin"/><Relationship Id="rId15" Type="http://schemas.openxmlformats.org/officeDocument/2006/relationships/oleObject" Target="../embeddings/oleObject29.bin"/><Relationship Id="rId10" Type="http://schemas.openxmlformats.org/officeDocument/2006/relationships/image" Target="../media/image38.wmf"/><Relationship Id="rId19" Type="http://schemas.openxmlformats.org/officeDocument/2006/relationships/oleObject" Target="../embeddings/oleObject31.bin"/><Relationship Id="rId4" Type="http://schemas.openxmlformats.org/officeDocument/2006/relationships/image" Target="../media/image45.jpeg"/><Relationship Id="rId9" Type="http://schemas.openxmlformats.org/officeDocument/2006/relationships/oleObject" Target="../embeddings/oleObject26.bin"/><Relationship Id="rId14" Type="http://schemas.openxmlformats.org/officeDocument/2006/relationships/image" Target="../media/image40.wmf"/><Relationship Id="rId22" Type="http://schemas.openxmlformats.org/officeDocument/2006/relationships/image" Target="../media/image44.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48.wmf"/><Relationship Id="rId18" Type="http://schemas.openxmlformats.org/officeDocument/2006/relationships/oleObject" Target="../embeddings/oleObject40.bin"/><Relationship Id="rId3" Type="http://schemas.openxmlformats.org/officeDocument/2006/relationships/image" Target="../media/image45.jpeg"/><Relationship Id="rId21" Type="http://schemas.openxmlformats.org/officeDocument/2006/relationships/image" Target="../media/image52.wmf"/><Relationship Id="rId7" Type="http://schemas.openxmlformats.org/officeDocument/2006/relationships/image" Target="../media/image39.wmf"/><Relationship Id="rId12" Type="http://schemas.openxmlformats.org/officeDocument/2006/relationships/oleObject" Target="../embeddings/oleObject37.bin"/><Relationship Id="rId17" Type="http://schemas.openxmlformats.org/officeDocument/2006/relationships/image" Target="../media/image50.wmf"/><Relationship Id="rId25" Type="http://schemas.openxmlformats.org/officeDocument/2006/relationships/image" Target="../media/image54.wmf"/><Relationship Id="rId2" Type="http://schemas.openxmlformats.org/officeDocument/2006/relationships/slideLayout" Target="../slideLayouts/slideLayout147.xml"/><Relationship Id="rId16" Type="http://schemas.openxmlformats.org/officeDocument/2006/relationships/oleObject" Target="../embeddings/oleObject39.bin"/><Relationship Id="rId20" Type="http://schemas.openxmlformats.org/officeDocument/2006/relationships/oleObject" Target="../embeddings/oleObject41.bin"/><Relationship Id="rId1" Type="http://schemas.openxmlformats.org/officeDocument/2006/relationships/vmlDrawing" Target="../drawings/vmlDrawing7.vml"/><Relationship Id="rId6" Type="http://schemas.openxmlformats.org/officeDocument/2006/relationships/oleObject" Target="../embeddings/oleObject34.bin"/><Relationship Id="rId11" Type="http://schemas.openxmlformats.org/officeDocument/2006/relationships/image" Target="../media/image47.wmf"/><Relationship Id="rId24" Type="http://schemas.openxmlformats.org/officeDocument/2006/relationships/oleObject" Target="../embeddings/oleObject43.bin"/><Relationship Id="rId5" Type="http://schemas.openxmlformats.org/officeDocument/2006/relationships/image" Target="../media/image46.wmf"/><Relationship Id="rId15" Type="http://schemas.openxmlformats.org/officeDocument/2006/relationships/image" Target="../media/image49.wmf"/><Relationship Id="rId23" Type="http://schemas.openxmlformats.org/officeDocument/2006/relationships/image" Target="../media/image53.wmf"/><Relationship Id="rId10" Type="http://schemas.openxmlformats.org/officeDocument/2006/relationships/oleObject" Target="../embeddings/oleObject36.bin"/><Relationship Id="rId19" Type="http://schemas.openxmlformats.org/officeDocument/2006/relationships/image" Target="../media/image51.wmf"/><Relationship Id="rId4" Type="http://schemas.openxmlformats.org/officeDocument/2006/relationships/oleObject" Target="../embeddings/oleObject33.bin"/><Relationship Id="rId9" Type="http://schemas.openxmlformats.org/officeDocument/2006/relationships/image" Target="../media/image40.wmf"/><Relationship Id="rId14" Type="http://schemas.openxmlformats.org/officeDocument/2006/relationships/oleObject" Target="../embeddings/oleObject38.bin"/><Relationship Id="rId22" Type="http://schemas.openxmlformats.org/officeDocument/2006/relationships/oleObject" Target="../embeddings/oleObject42.bin"/></Relationships>
</file>

<file path=ppt/slides/_rels/slide12.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156.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audio" Target="../media/audio1.wav"/><Relationship Id="rId7" Type="http://schemas.openxmlformats.org/officeDocument/2006/relationships/image" Target="../media/image10.wmf"/><Relationship Id="rId2" Type="http://schemas.openxmlformats.org/officeDocument/2006/relationships/slideLayout" Target="../slideLayouts/slideLayout30.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12.wmf"/><Relationship Id="rId5" Type="http://schemas.openxmlformats.org/officeDocument/2006/relationships/image" Target="../media/image9.jpeg"/><Relationship Id="rId10" Type="http://schemas.openxmlformats.org/officeDocument/2006/relationships/oleObject" Target="../embeddings/oleObject3.bin"/><Relationship Id="rId4" Type="http://schemas.openxmlformats.org/officeDocument/2006/relationships/image" Target="../media/image8.jpeg"/><Relationship Id="rId9" Type="http://schemas.openxmlformats.org/officeDocument/2006/relationships/image" Target="../media/image11.wmf"/></Relationships>
</file>

<file path=ppt/slides/_rels/slide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audio" Target="../media/audio1.wav"/><Relationship Id="rId7" Type="http://schemas.openxmlformats.org/officeDocument/2006/relationships/oleObject" Target="../embeddings/oleObject5.bin"/><Relationship Id="rId2" Type="http://schemas.openxmlformats.org/officeDocument/2006/relationships/slideLayout" Target="../slideLayouts/slideLayout57.xml"/><Relationship Id="rId1" Type="http://schemas.openxmlformats.org/officeDocument/2006/relationships/vmlDrawing" Target="../drawings/vmlDrawing2.vml"/><Relationship Id="rId6" Type="http://schemas.openxmlformats.org/officeDocument/2006/relationships/image" Target="../media/image14.emf"/><Relationship Id="rId11" Type="http://schemas.openxmlformats.org/officeDocument/2006/relationships/image" Target="../media/image18.jpeg"/><Relationship Id="rId5" Type="http://schemas.openxmlformats.org/officeDocument/2006/relationships/oleObject" Target="../embeddings/oleObject4.bin"/><Relationship Id="rId10" Type="http://schemas.openxmlformats.org/officeDocument/2006/relationships/image" Target="../media/image16.emf"/><Relationship Id="rId4" Type="http://schemas.openxmlformats.org/officeDocument/2006/relationships/image" Target="../media/image17.png"/><Relationship Id="rId9"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image" Target="../media/image17.png"/><Relationship Id="rId7" Type="http://schemas.openxmlformats.org/officeDocument/2006/relationships/image" Target="../media/image20.emf"/><Relationship Id="rId2" Type="http://schemas.openxmlformats.org/officeDocument/2006/relationships/slideLayout" Target="../slideLayouts/slideLayout8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19.emf"/><Relationship Id="rId4" Type="http://schemas.openxmlformats.org/officeDocument/2006/relationships/oleObject" Target="../embeddings/oleObject7.bin"/><Relationship Id="rId9" Type="http://schemas.openxmlformats.org/officeDocument/2006/relationships/image" Target="../media/image21.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26.wmf"/><Relationship Id="rId3" Type="http://schemas.openxmlformats.org/officeDocument/2006/relationships/image" Target="../media/image17.png"/><Relationship Id="rId7" Type="http://schemas.openxmlformats.org/officeDocument/2006/relationships/image" Target="../media/image23.wmf"/><Relationship Id="rId12" Type="http://schemas.openxmlformats.org/officeDocument/2006/relationships/oleObject" Target="../embeddings/oleObject14.bin"/><Relationship Id="rId2" Type="http://schemas.openxmlformats.org/officeDocument/2006/relationships/slideLayout" Target="../slideLayouts/slideLayout97.xml"/><Relationship Id="rId1" Type="http://schemas.openxmlformats.org/officeDocument/2006/relationships/vmlDrawing" Target="../drawings/vmlDrawing4.vml"/><Relationship Id="rId6" Type="http://schemas.openxmlformats.org/officeDocument/2006/relationships/oleObject" Target="../embeddings/oleObject11.bin"/><Relationship Id="rId11" Type="http://schemas.openxmlformats.org/officeDocument/2006/relationships/image" Target="../media/image25.wmf"/><Relationship Id="rId5" Type="http://schemas.openxmlformats.org/officeDocument/2006/relationships/image" Target="../media/image22.emf"/><Relationship Id="rId15" Type="http://schemas.openxmlformats.org/officeDocument/2006/relationships/image" Target="../media/image27.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24.wmf"/><Relationship Id="rId14" Type="http://schemas.openxmlformats.org/officeDocument/2006/relationships/oleObject" Target="../embeddings/oleObject15.bin"/></Relationships>
</file>

<file path=ppt/slides/_rels/slide8.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20.bin"/><Relationship Id="rId18" Type="http://schemas.openxmlformats.org/officeDocument/2006/relationships/image" Target="../media/image34.emf"/><Relationship Id="rId3" Type="http://schemas.openxmlformats.org/officeDocument/2006/relationships/notesSlide" Target="../notesSlides/notesSlide1.xml"/><Relationship Id="rId7" Type="http://schemas.openxmlformats.org/officeDocument/2006/relationships/oleObject" Target="../embeddings/oleObject17.bin"/><Relationship Id="rId12" Type="http://schemas.openxmlformats.org/officeDocument/2006/relationships/image" Target="../media/image31.wmf"/><Relationship Id="rId17" Type="http://schemas.openxmlformats.org/officeDocument/2006/relationships/oleObject" Target="../embeddings/oleObject22.bin"/><Relationship Id="rId2" Type="http://schemas.openxmlformats.org/officeDocument/2006/relationships/slideLayout" Target="../slideLayouts/slideLayout111.xml"/><Relationship Id="rId16" Type="http://schemas.openxmlformats.org/officeDocument/2006/relationships/image" Target="../media/image33.emf"/><Relationship Id="rId20" Type="http://schemas.openxmlformats.org/officeDocument/2006/relationships/image" Target="../media/image35.wmf"/><Relationship Id="rId1" Type="http://schemas.openxmlformats.org/officeDocument/2006/relationships/vmlDrawing" Target="../drawings/vmlDrawing5.vml"/><Relationship Id="rId6" Type="http://schemas.openxmlformats.org/officeDocument/2006/relationships/image" Target="../media/image28.wmf"/><Relationship Id="rId11" Type="http://schemas.openxmlformats.org/officeDocument/2006/relationships/oleObject" Target="../embeddings/oleObject19.bin"/><Relationship Id="rId5" Type="http://schemas.openxmlformats.org/officeDocument/2006/relationships/oleObject" Target="../embeddings/oleObject16.bin"/><Relationship Id="rId15" Type="http://schemas.openxmlformats.org/officeDocument/2006/relationships/oleObject" Target="../embeddings/oleObject21.bin"/><Relationship Id="rId10" Type="http://schemas.openxmlformats.org/officeDocument/2006/relationships/image" Target="../media/image30.wmf"/><Relationship Id="rId19" Type="http://schemas.openxmlformats.org/officeDocument/2006/relationships/oleObject" Target="../embeddings/oleObject23.bin"/><Relationship Id="rId4" Type="http://schemas.openxmlformats.org/officeDocument/2006/relationships/image" Target="../media/image17.png"/><Relationship Id="rId9" Type="http://schemas.openxmlformats.org/officeDocument/2006/relationships/oleObject" Target="../embeddings/oleObject18.bin"/><Relationship Id="rId14" Type="http://schemas.openxmlformats.org/officeDocument/2006/relationships/image" Target="../media/image32.emf"/></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iere032[1]"/>
          <p:cNvPicPr>
            <a:picLocks noGrp="1" noChangeAspect="1" noChangeArrowheads="1" noCrop="1"/>
          </p:cNvPicPr>
          <p:nvPr>
            <p:ph sz="quarter" idx="3"/>
          </p:nvPr>
        </p:nvPicPr>
        <p:blipFill>
          <a:blip r:embed="rId9">
            <a:extLst>
              <a:ext uri="{28A0092B-C50C-407E-A947-70E740481C1C}">
                <a14:useLocalDpi xmlns:a14="http://schemas.microsoft.com/office/drawing/2010/main" val="0"/>
              </a:ext>
            </a:extLst>
          </a:blip>
          <a:srcRect/>
          <a:stretch>
            <a:fillRect/>
          </a:stretch>
        </p:blipFill>
        <p:spPr>
          <a:xfrm>
            <a:off x="152400" y="5562600"/>
            <a:ext cx="1143000" cy="1143000"/>
          </a:xfrm>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1" name="Picture 5" descr="19"/>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5049838" y="55626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6" descr="Picture13"/>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2895600" y="5562600"/>
            <a:ext cx="9461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descr="+"/>
          <p:cNvPicPr>
            <a:picLocks noGrp="1" noChangeAspect="1" noChangeArrowheads="1" noCrop="1"/>
          </p:cNvPicPr>
          <p:nvPr>
            <p:ph sz="quarter" idx="4"/>
          </p:nvPr>
        </p:nvPicPr>
        <p:blipFill>
          <a:blip r:embed="rId12" cstate="print">
            <a:extLst>
              <a:ext uri="{28A0092B-C50C-407E-A947-70E740481C1C}">
                <a14:useLocalDpi xmlns:a14="http://schemas.microsoft.com/office/drawing/2010/main" val="0"/>
              </a:ext>
            </a:extLst>
          </a:blip>
          <a:srcRect/>
          <a:stretch>
            <a:fillRect/>
          </a:stretch>
        </p:blipFill>
        <p:spPr>
          <a:xfrm rot="19097435">
            <a:off x="1524000" y="5715000"/>
            <a:ext cx="869950" cy="717550"/>
          </a:xfrm>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4" name="Picture 8" descr="lon"/>
          <p:cNvPicPr>
            <a:picLocks noChangeAspect="1" noChangeArrowheads="1" noCrop="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191000" y="5410200"/>
            <a:ext cx="7651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AudioTrack 16.mp3">
            <a:hlinkClick r:id="" action="ppaction://media"/>
          </p:cNvPr>
          <p:cNvPicPr>
            <a:picLocks noRot="1" noChangeAspect="1" noChangeArrowheads="1"/>
          </p:cNvPicPr>
          <p:nvPr>
            <a:audioFile r:link="rId1"/>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05 Track 5.wma">
            <a:hlinkClick r:id="" action="ppaction://media"/>
          </p:cNvPr>
          <p:cNvPicPr>
            <a:picLocks noRot="1" noChangeAspect="1" noChangeArrowheads="1"/>
          </p:cNvPicPr>
          <p:nvPr>
            <a:audioFile r:link="rId2"/>
          </p:nvPr>
        </p:nvPicPr>
        <p:blipFill>
          <a:blip r:embed="rId14">
            <a:extLst>
              <a:ext uri="{28A0092B-C50C-407E-A947-70E740481C1C}">
                <a14:useLocalDpi xmlns:a14="http://schemas.microsoft.com/office/drawing/2010/main" val="0"/>
              </a:ext>
            </a:extLst>
          </a:blip>
          <a:srcRect/>
          <a:stretch>
            <a:fillRect/>
          </a:stretch>
        </p:blipFill>
        <p:spPr bwMode="auto">
          <a:xfrm>
            <a:off x="82296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Careless whisper.MP3">
            <a:hlinkClick r:id="" action="ppaction://media"/>
          </p:cNvPr>
          <p:cNvPicPr>
            <a:picLocks noRot="1" noChangeAspect="1" noChangeArrowheads="1"/>
          </p:cNvPicPr>
          <p:nvPr>
            <a:audioFile r:link="rId3"/>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Nothing's gonna change my love for you.MP3">
            <a:hlinkClick r:id="" action="ppaction://media"/>
          </p:cNvPr>
          <p:cNvPicPr>
            <a:picLocks noRot="1" noChangeAspect="1" noChangeArrowheads="1"/>
          </p:cNvPicPr>
          <p:nvPr>
            <a:audioFile r:link="rId4"/>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4" descr="blumen-pflanzen051[1]"/>
          <p:cNvPicPr>
            <a:picLocks noChangeAspect="1" noChangeArrowheads="1" noCrop="1"/>
          </p:cNvPicPr>
          <p:nvPr/>
        </p:nvPicPr>
        <p:blipFill>
          <a:blip r:embed="rId15">
            <a:extLst>
              <a:ext uri="{28A0092B-C50C-407E-A947-70E740481C1C}">
                <a14:useLocalDpi xmlns:a14="http://schemas.microsoft.com/office/drawing/2010/main" val="0"/>
              </a:ext>
            </a:extLst>
          </a:blip>
          <a:srcRect/>
          <a:stretch>
            <a:fillRect/>
          </a:stretch>
        </p:blipFill>
        <p:spPr bwMode="auto">
          <a:xfrm>
            <a:off x="6553200" y="4425950"/>
            <a:ext cx="2217738"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How deep is your love.mp3">
            <a:hlinkClick r:id="" action="ppaction://media"/>
          </p:cNvPr>
          <p:cNvPicPr>
            <a:picLocks noRot="1" noChangeAspect="1" noChangeArrowheads="1"/>
          </p:cNvPicPr>
          <p:nvPr>
            <a:audioFile r:link="rId5"/>
          </p:nvPr>
        </p:nvPicPr>
        <p:blipFill>
          <a:blip r:embed="rId14">
            <a:extLst>
              <a:ext uri="{28A0092B-C50C-407E-A947-70E740481C1C}">
                <a14:useLocalDpi xmlns:a14="http://schemas.microsoft.com/office/drawing/2010/main" val="0"/>
              </a:ext>
            </a:extLst>
          </a:blip>
          <a:srcRect/>
          <a:stretch>
            <a:fillRect/>
          </a:stretch>
        </p:blipFill>
        <p:spPr bwMode="auto">
          <a:xfrm>
            <a:off x="82296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Amor de Mis Amores.mp3">
            <a:hlinkClick r:id="" action="ppaction://media"/>
          </p:cNvPr>
          <p:cNvPicPr>
            <a:picLocks noRot="1" noChangeAspect="1" noChangeArrowheads="1"/>
          </p:cNvPicPr>
          <p:nvPr>
            <a:audioFile r:link="rId6"/>
          </p:nvPr>
        </p:nvPicPr>
        <p:blipFill>
          <a:blip r:embed="rId14">
            <a:extLst>
              <a:ext uri="{28A0092B-C50C-407E-A947-70E740481C1C}">
                <a14:useLocalDpi xmlns:a14="http://schemas.microsoft.com/office/drawing/2010/main" val="0"/>
              </a:ext>
            </a:extLst>
          </a:blip>
          <a:srcRect/>
          <a:stretch>
            <a:fillRect/>
          </a:stretch>
        </p:blipFill>
        <p:spPr bwMode="auto">
          <a:xfrm>
            <a:off x="82296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Sous Le Ciel De Paris.mp3">
            <a:hlinkClick r:id="" action="ppaction://media"/>
          </p:cNvPr>
          <p:cNvPicPr>
            <a:picLocks noRot="1" noChangeAspect="1" noChangeArrowheads="1"/>
          </p:cNvPicPr>
          <p:nvPr>
            <a:audioFile r:link="rId7"/>
          </p:nvPr>
        </p:nvPicPr>
        <p:blipFill>
          <a:blip r:embed="rId14">
            <a:extLst>
              <a:ext uri="{28A0092B-C50C-407E-A947-70E740481C1C}">
                <a14:useLocalDpi xmlns:a14="http://schemas.microsoft.com/office/drawing/2010/main" val="0"/>
              </a:ext>
            </a:extLst>
          </a:blip>
          <a:srcRect/>
          <a:stretch>
            <a:fillRect/>
          </a:stretch>
        </p:blipFill>
        <p:spPr bwMode="auto">
          <a:xfrm>
            <a:off x="8229600" y="62865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AudioTrack 16.mp3">
            <a:hlinkClick r:id="" action="ppaction://media"/>
          </p:cNvPr>
          <p:cNvPicPr>
            <a:picLocks noRot="1" noChangeAspect="1" noChangeArrowheads="1"/>
          </p:cNvPicPr>
          <p:nvPr>
            <a:audioFile r:link="rId1"/>
          </p:nvPr>
        </p:nvPicPr>
        <p:blipFill>
          <a:blip r:embed="rId14">
            <a:extLst>
              <a:ext uri="{28A0092B-C50C-407E-A947-70E740481C1C}">
                <a14:useLocalDpi xmlns:a14="http://schemas.microsoft.com/office/drawing/2010/main" val="0"/>
              </a:ext>
            </a:extLst>
          </a:blip>
          <a:srcRect/>
          <a:stretch>
            <a:fillRect/>
          </a:stretch>
        </p:blipFill>
        <p:spPr bwMode="auto">
          <a:xfrm>
            <a:off x="8229600" y="63055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1" name="Text Box 19"/>
          <p:cNvSpPr txBox="1">
            <a:spLocks noChangeArrowheads="1"/>
          </p:cNvSpPr>
          <p:nvPr/>
        </p:nvSpPr>
        <p:spPr bwMode="auto">
          <a:xfrm>
            <a:off x="2133600" y="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defRPr/>
            </a:pPr>
            <a:endParaRPr lang="en-US">
              <a:solidFill>
                <a:srgbClr val="0000FF"/>
              </a:solidFill>
              <a:cs typeface="Times New Roman" pitchFamily="18" charset="0"/>
            </a:endParaRPr>
          </a:p>
        </p:txBody>
      </p:sp>
      <p:sp>
        <p:nvSpPr>
          <p:cNvPr id="23" name="AutoShape 6"/>
          <p:cNvSpPr>
            <a:spLocks noChangeArrowheads="1"/>
          </p:cNvSpPr>
          <p:nvPr/>
        </p:nvSpPr>
        <p:spPr bwMode="auto">
          <a:xfrm flipH="1">
            <a:off x="0" y="19050"/>
            <a:ext cx="6367463" cy="36195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fontAlgn="base">
              <a:spcBef>
                <a:spcPct val="0"/>
              </a:spcBef>
              <a:spcAft>
                <a:spcPct val="0"/>
              </a:spcAft>
              <a:defRPr/>
            </a:pPr>
            <a:r>
              <a:rPr lang="en-US" sz="2000" dirty="0">
                <a:solidFill>
                  <a:srgbClr val="FF3300"/>
                </a:solidFill>
                <a:effectLst>
                  <a:outerShdw blurRad="38100" dist="38100" dir="2700000" algn="tl">
                    <a:srgbClr val="000000"/>
                  </a:outerShdw>
                </a:effectLst>
                <a:cs typeface="Times New Roman" pitchFamily="18" charset="0"/>
              </a:rPr>
              <a:t>PHÒNG GD&amp;ĐT TÂN HIỆP</a:t>
            </a:r>
          </a:p>
        </p:txBody>
      </p:sp>
      <p:sp>
        <p:nvSpPr>
          <p:cNvPr id="24" name="AutoShape 21"/>
          <p:cNvSpPr>
            <a:spLocks noChangeArrowheads="1"/>
          </p:cNvSpPr>
          <p:nvPr/>
        </p:nvSpPr>
        <p:spPr bwMode="auto">
          <a:xfrm flipH="1">
            <a:off x="12700" y="344488"/>
            <a:ext cx="5486400" cy="36195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fontAlgn="base">
              <a:spcBef>
                <a:spcPct val="0"/>
              </a:spcBef>
              <a:spcAft>
                <a:spcPct val="0"/>
              </a:spcAft>
              <a:defRPr/>
            </a:pPr>
            <a:r>
              <a:rPr lang="en-US" sz="2000" dirty="0">
                <a:solidFill>
                  <a:srgbClr val="FF3300"/>
                </a:solidFill>
                <a:effectLst>
                  <a:outerShdw blurRad="38100" dist="38100" dir="2700000" algn="tl">
                    <a:srgbClr val="000000"/>
                  </a:outerShdw>
                </a:effectLst>
                <a:cs typeface="Times New Roman" pitchFamily="18" charset="0"/>
              </a:rPr>
              <a:t>TRƯỜNG TH&amp;THCS </a:t>
            </a:r>
            <a:r>
              <a:rPr lang="en-US" sz="2000" dirty="0" smtClean="0">
                <a:solidFill>
                  <a:srgbClr val="FF3300"/>
                </a:solidFill>
                <a:effectLst>
                  <a:outerShdw blurRad="38100" dist="38100" dir="2700000" algn="tl">
                    <a:srgbClr val="000000"/>
                  </a:outerShdw>
                </a:effectLst>
                <a:cs typeface="Times New Roman" pitchFamily="18" charset="0"/>
              </a:rPr>
              <a:t>TÂN HIỆP A2</a:t>
            </a:r>
            <a:endParaRPr lang="en-US" sz="2000" dirty="0">
              <a:solidFill>
                <a:srgbClr val="FF3300"/>
              </a:solidFill>
              <a:effectLst>
                <a:outerShdw blurRad="38100" dist="38100" dir="2700000" algn="tl">
                  <a:srgbClr val="000000"/>
                </a:outerShdw>
              </a:effectLst>
              <a:cs typeface="Times New Roman" pitchFamily="18" charset="0"/>
            </a:endParaRPr>
          </a:p>
        </p:txBody>
      </p:sp>
      <p:sp>
        <p:nvSpPr>
          <p:cNvPr id="2067" name="AutoShape 4"/>
          <p:cNvSpPr>
            <a:spLocks noChangeArrowheads="1"/>
          </p:cNvSpPr>
          <p:nvPr/>
        </p:nvSpPr>
        <p:spPr bwMode="auto">
          <a:xfrm flipH="1">
            <a:off x="307975" y="615950"/>
            <a:ext cx="3060700" cy="404813"/>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algn="ctr" fontAlgn="base">
              <a:spcBef>
                <a:spcPct val="0"/>
              </a:spcBef>
              <a:spcAft>
                <a:spcPct val="0"/>
              </a:spcAft>
            </a:pPr>
            <a:r>
              <a:rPr lang="en-US" sz="1900">
                <a:solidFill>
                  <a:srgbClr val="FF3300"/>
                </a:solidFill>
              </a:rPr>
              <a:t>***********</a:t>
            </a:r>
          </a:p>
        </p:txBody>
      </p:sp>
      <p:sp>
        <p:nvSpPr>
          <p:cNvPr id="2068" name="Text Box 12"/>
          <p:cNvSpPr txBox="1">
            <a:spLocks noChangeArrowheads="1"/>
          </p:cNvSpPr>
          <p:nvPr/>
        </p:nvSpPr>
        <p:spPr bwMode="auto">
          <a:xfrm>
            <a:off x="4933950" y="182563"/>
            <a:ext cx="392271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2800" b="1">
                <a:solidFill>
                  <a:srgbClr val="0000FF"/>
                </a:solidFill>
                <a:latin typeface="Times New Roman" pitchFamily="18" charset="0"/>
                <a:cs typeface="Times New Roman" pitchFamily="18" charset="0"/>
              </a:rPr>
              <a:t>NĂM HỌC 2019 - 2020</a:t>
            </a:r>
          </a:p>
        </p:txBody>
      </p:sp>
      <p:sp>
        <p:nvSpPr>
          <p:cNvPr id="2069" name="WordArt 16"/>
          <p:cNvSpPr>
            <a:spLocks noChangeArrowheads="1" noChangeShapeType="1" noTextEdit="1"/>
          </p:cNvSpPr>
          <p:nvPr/>
        </p:nvSpPr>
        <p:spPr bwMode="auto">
          <a:xfrm>
            <a:off x="2801938" y="1143000"/>
            <a:ext cx="3541712" cy="11049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dirty="0" smtClean="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 ĐẠI </a:t>
            </a:r>
            <a:r>
              <a:rPr lang="en-US"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a:cs typeface="Times New Roman"/>
              </a:rPr>
              <a:t>SỐ 9</a:t>
            </a:r>
          </a:p>
        </p:txBody>
      </p:sp>
      <p:sp>
        <p:nvSpPr>
          <p:cNvPr id="2070" name="TextBox 27"/>
          <p:cNvSpPr txBox="1">
            <a:spLocks noChangeArrowheads="1"/>
          </p:cNvSpPr>
          <p:nvPr/>
        </p:nvSpPr>
        <p:spPr bwMode="auto">
          <a:xfrm>
            <a:off x="623888" y="2438400"/>
            <a:ext cx="8085137"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sz="3600" b="1">
                <a:solidFill>
                  <a:srgbClr val="FF0000"/>
                </a:solidFill>
                <a:latin typeface="Times New Roman" pitchFamily="18" charset="0"/>
                <a:cs typeface="Times New Roman" pitchFamily="18" charset="0"/>
              </a:rPr>
              <a:t>BÀI 6: </a:t>
            </a:r>
          </a:p>
          <a:p>
            <a:pPr algn="ctr" eaLnBrk="1" fontAlgn="base" hangingPunct="1">
              <a:spcBef>
                <a:spcPct val="0"/>
              </a:spcBef>
              <a:spcAft>
                <a:spcPct val="0"/>
              </a:spcAft>
            </a:pPr>
            <a:r>
              <a:rPr lang="en-US" sz="2800" b="1">
                <a:solidFill>
                  <a:srgbClr val="000000"/>
                </a:solidFill>
                <a:latin typeface="Times New Roman" pitchFamily="18" charset="0"/>
                <a:cs typeface="Times New Roman" pitchFamily="18" charset="0"/>
              </a:rPr>
              <a:t>GIẢI BÀI TOÁN BẰNG CÁCH LẬP </a:t>
            </a:r>
          </a:p>
          <a:p>
            <a:pPr algn="ctr" eaLnBrk="1" fontAlgn="base" hangingPunct="1">
              <a:spcBef>
                <a:spcPct val="0"/>
              </a:spcBef>
              <a:spcAft>
                <a:spcPct val="0"/>
              </a:spcAft>
            </a:pPr>
            <a:r>
              <a:rPr lang="en-US" sz="2800" b="1">
                <a:solidFill>
                  <a:srgbClr val="000000"/>
                </a:solidFill>
                <a:latin typeface="Times New Roman" pitchFamily="18" charset="0"/>
                <a:cs typeface="Times New Roman" pitchFamily="18" charset="0"/>
              </a:rPr>
              <a:t>HỆ PHƯƠNG TRÌNH (TT)</a:t>
            </a:r>
            <a:endParaRPr lang="en-US" sz="3600" b="1">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99138525"/>
      </p:ext>
    </p:extLst>
  </p:cSld>
  <p:clrMapOvr>
    <a:masterClrMapping/>
  </p:clrMapOvr>
  <p:transition>
    <p:checker/>
  </p:transition>
  <p:timing>
    <p:tnLst>
      <p:par>
        <p:cTn id="1" dur="indefinite" restart="never" nodeType="tmRoot">
          <p:childTnLst>
            <p:audio>
              <p:cMediaNode showWhenStopped="0">
                <p:cTn id="2" repeatCount="indefinite" fill="hold" display="0">
                  <p:stCondLst>
                    <p:cond delay="indefinite"/>
                  </p:stCondLst>
                  <p:endCondLst>
                    <p:cond evt="onPrev" delay="0">
                      <p:tgtEl>
                        <p:sldTgt/>
                      </p:tgtEl>
                    </p:cond>
                    <p:cond evt="onStopAudio" delay="0">
                      <p:tgtEl>
                        <p:sldTgt/>
                      </p:tgtEl>
                    </p:cond>
                  </p:endCondLst>
                </p:cTn>
                <p:tgtEl>
                  <p:spTgt spid="3082"/>
                </p:tgtEl>
              </p:cMediaNode>
            </p:audio>
            <p:audio>
              <p:cMediaNode>
                <p:cTn id="3" fill="hold" display="0">
                  <p:stCondLst>
                    <p:cond delay="indefinite"/>
                  </p:stCondLst>
                  <p:endCondLst>
                    <p:cond evt="onNext" delay="0">
                      <p:tgtEl>
                        <p:sldTgt/>
                      </p:tgtEl>
                    </p:cond>
                    <p:cond evt="onPrev" delay="0">
                      <p:tgtEl>
                        <p:sldTgt/>
                      </p:tgtEl>
                    </p:cond>
                    <p:cond evt="onStopAudio" delay="0">
                      <p:tgtEl>
                        <p:sldTgt/>
                      </p:tgtEl>
                    </p:cond>
                  </p:endCondLst>
                </p:cTn>
                <p:tgtEl>
                  <p:spTgt spid="3083"/>
                </p:tgtEl>
              </p:cMediaNode>
            </p:audio>
            <p:audio>
              <p:cMediaNode showWhenStopped="0">
                <p:cTn id="4" fill="hold" display="0">
                  <p:stCondLst>
                    <p:cond delay="indefinite"/>
                  </p:stCondLst>
                  <p:endCondLst>
                    <p:cond evt="onNext" delay="0">
                      <p:tgtEl>
                        <p:sldTgt/>
                      </p:tgtEl>
                    </p:cond>
                    <p:cond evt="onPrev" delay="0">
                      <p:tgtEl>
                        <p:sldTgt/>
                      </p:tgtEl>
                    </p:cond>
                    <p:cond evt="onStopAudio" delay="0">
                      <p:tgtEl>
                        <p:sldTgt/>
                      </p:tgtEl>
                    </p:cond>
                  </p:endCondLst>
                </p:cTn>
                <p:tgtEl>
                  <p:spTgt spid="3084"/>
                </p:tgtEl>
              </p:cMediaNode>
            </p:audio>
            <p:audio>
              <p:cMediaNode>
                <p:cTn id="5" fill="hold" display="0">
                  <p:stCondLst>
                    <p:cond delay="indefinite"/>
                  </p:stCondLst>
                  <p:endCondLst>
                    <p:cond evt="onNext" delay="0">
                      <p:tgtEl>
                        <p:sldTgt/>
                      </p:tgtEl>
                    </p:cond>
                    <p:cond evt="onPrev" delay="0">
                      <p:tgtEl>
                        <p:sldTgt/>
                      </p:tgtEl>
                    </p:cond>
                    <p:cond evt="onStopAudio" delay="0">
                      <p:tgtEl>
                        <p:sldTgt/>
                      </p:tgtEl>
                    </p:cond>
                  </p:endCondLst>
                </p:cTn>
                <p:tgtEl>
                  <p:spTgt spid="3085"/>
                </p:tgtEl>
              </p:cMediaNode>
            </p:audio>
            <p:audio>
              <p:cMediaNode>
                <p:cTn id="6" fill="hold" display="0">
                  <p:stCondLst>
                    <p:cond delay="indefinite"/>
                  </p:stCondLst>
                  <p:endCondLst>
                    <p:cond evt="onNext" delay="0">
                      <p:tgtEl>
                        <p:sldTgt/>
                      </p:tgtEl>
                    </p:cond>
                    <p:cond evt="onPrev" delay="0">
                      <p:tgtEl>
                        <p:sldTgt/>
                      </p:tgtEl>
                    </p:cond>
                    <p:cond evt="onStopAudio" delay="0">
                      <p:tgtEl>
                        <p:sldTgt/>
                      </p:tgtEl>
                    </p:cond>
                  </p:endCondLst>
                </p:cTn>
                <p:tgtEl>
                  <p:spTgt spid="3087"/>
                </p:tgtEl>
              </p:cMediaNode>
            </p:audio>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088"/>
                </p:tgtEl>
              </p:cMediaNode>
            </p:audio>
            <p:audi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spTgt spid="3089"/>
                </p:tgtEl>
              </p:cMediaNode>
            </p:audio>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309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grpSp>
        <p:nvGrpSpPr>
          <p:cNvPr id="64608" name="Group 96"/>
          <p:cNvGrpSpPr>
            <a:grpSpLocks/>
          </p:cNvGrpSpPr>
          <p:nvPr/>
        </p:nvGrpSpPr>
        <p:grpSpPr bwMode="auto">
          <a:xfrm>
            <a:off x="304800" y="271463"/>
            <a:ext cx="8610600" cy="1587500"/>
            <a:chOff x="192" y="171"/>
            <a:chExt cx="5424" cy="1000"/>
          </a:xfrm>
        </p:grpSpPr>
        <p:graphicFrame>
          <p:nvGraphicFramePr>
            <p:cNvPr id="15398" name="Object 12"/>
            <p:cNvGraphicFramePr>
              <a:graphicFrameLocks noChangeAspect="1"/>
            </p:cNvGraphicFramePr>
            <p:nvPr/>
          </p:nvGraphicFramePr>
          <p:xfrm>
            <a:off x="1355" y="384"/>
            <a:ext cx="206" cy="336"/>
          </p:xfrm>
          <a:graphic>
            <a:graphicData uri="http://schemas.openxmlformats.org/presentationml/2006/ole">
              <mc:AlternateContent xmlns:mc="http://schemas.openxmlformats.org/markup-compatibility/2006">
                <mc:Choice xmlns:v="urn:schemas-microsoft-com:vml" Requires="v">
                  <p:oleObj spid="_x0000_s6209" name="Equation" r:id="rId5" imgW="199957" imgH="352335" progId="Equation.3">
                    <p:embed/>
                  </p:oleObj>
                </mc:Choice>
                <mc:Fallback>
                  <p:oleObj name="Equation" r:id="rId5" imgW="199957" imgH="35233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5" y="384"/>
                          <a:ext cx="206" cy="336"/>
                        </a:xfrm>
                        <a:prstGeom prst="rect">
                          <a:avLst/>
                        </a:prstGeom>
                        <a:solidFill>
                          <a:srgbClr val="99FF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99" name="Object 15"/>
            <p:cNvGraphicFramePr>
              <a:graphicFrameLocks noChangeAspect="1"/>
            </p:cNvGraphicFramePr>
            <p:nvPr/>
          </p:nvGraphicFramePr>
          <p:xfrm>
            <a:off x="1835" y="644"/>
            <a:ext cx="134" cy="344"/>
          </p:xfrm>
          <a:graphic>
            <a:graphicData uri="http://schemas.openxmlformats.org/presentationml/2006/ole">
              <mc:AlternateContent xmlns:mc="http://schemas.openxmlformats.org/markup-compatibility/2006">
                <mc:Choice xmlns:v="urn:schemas-microsoft-com:vml" Requires="v">
                  <p:oleObj spid="_x0000_s6210" name="Equation" r:id="rId7" imgW="114300" imgH="352335" progId="Equation.3">
                    <p:embed/>
                  </p:oleObj>
                </mc:Choice>
                <mc:Fallback>
                  <p:oleObj name="Equation" r:id="rId7" imgW="114300" imgH="35233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5" y="644"/>
                          <a:ext cx="134" cy="344"/>
                        </a:xfrm>
                        <a:prstGeom prst="rect">
                          <a:avLst/>
                        </a:prstGeom>
                        <a:solidFill>
                          <a:srgbClr val="99FF66"/>
                        </a:solidFill>
                        <a:ln w="9525">
                          <a:solidFill>
                            <a:srgbClr val="99FF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400" name="Text Box 11"/>
            <p:cNvSpPr txBox="1">
              <a:spLocks noChangeArrowheads="1"/>
            </p:cNvSpPr>
            <p:nvPr/>
          </p:nvSpPr>
          <p:spPr bwMode="auto">
            <a:xfrm>
              <a:off x="192" y="171"/>
              <a:ext cx="5424" cy="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b="1" u="sng">
                  <a:solidFill>
                    <a:srgbClr val="CC00FF"/>
                  </a:solidFill>
                </a:rPr>
                <a:t>Bài 32 (tr : 23 – SGK ): </a:t>
              </a:r>
              <a:r>
                <a:rPr lang="en-US" b="1">
                  <a:solidFill>
                    <a:srgbClr val="0000FF"/>
                  </a:solidFill>
                </a:rPr>
                <a:t>Hai vòi nước cùng chảy vào một bể nước cạn (không</a:t>
              </a:r>
              <a:br>
                <a:rPr lang="en-US" b="1">
                  <a:solidFill>
                    <a:srgbClr val="0000FF"/>
                  </a:solidFill>
                </a:rPr>
              </a:br>
              <a:r>
                <a:rPr lang="en-US" sz="1000" b="1">
                  <a:solidFill>
                    <a:srgbClr val="0000FF"/>
                  </a:solidFill>
                </a:rPr>
                <a:t> </a:t>
              </a:r>
              <a:r>
                <a:rPr lang="en-US" b="1">
                  <a:solidFill>
                    <a:srgbClr val="0000FF"/>
                  </a:solidFill>
                </a:rPr>
                <a:t/>
              </a:r>
              <a:br>
                <a:rPr lang="en-US" b="1">
                  <a:solidFill>
                    <a:srgbClr val="0000FF"/>
                  </a:solidFill>
                </a:rPr>
              </a:br>
              <a:r>
                <a:rPr lang="en-US" b="1">
                  <a:solidFill>
                    <a:srgbClr val="0000FF"/>
                  </a:solidFill>
                </a:rPr>
                <a:t>có nước thì sau        giờ đầy bể. Nếu lúc đầu chỉ mở vòi thứ nhất và 9 giờ sau</a:t>
              </a:r>
              <a:br>
                <a:rPr lang="en-US" b="1">
                  <a:solidFill>
                    <a:srgbClr val="0000FF"/>
                  </a:solidFill>
                </a:rPr>
              </a:br>
              <a:r>
                <a:rPr lang="en-US" sz="800" b="1">
                  <a:solidFill>
                    <a:srgbClr val="0000FF"/>
                  </a:solidFill>
                </a:rPr>
                <a:t> </a:t>
              </a:r>
              <a:r>
                <a:rPr lang="en-US" b="1">
                  <a:solidFill>
                    <a:srgbClr val="0000FF"/>
                  </a:solidFill>
                </a:rPr>
                <a:t/>
              </a:r>
              <a:br>
                <a:rPr lang="en-US" b="1">
                  <a:solidFill>
                    <a:srgbClr val="0000FF"/>
                  </a:solidFill>
                </a:rPr>
              </a:br>
              <a:r>
                <a:rPr lang="en-US" b="1">
                  <a:solidFill>
                    <a:srgbClr val="0000FF"/>
                  </a:solidFill>
                </a:rPr>
                <a:t>mở vòi thứ hái thì sau        giờ nữa mới đầy bể. Hỏi nếu ngay từ đầu chỉ mở</a:t>
              </a:r>
              <a:br>
                <a:rPr lang="en-US" b="1">
                  <a:solidFill>
                    <a:srgbClr val="0000FF"/>
                  </a:solidFill>
                </a:rPr>
              </a:br>
              <a:r>
                <a:rPr lang="en-US" sz="800" b="1">
                  <a:solidFill>
                    <a:srgbClr val="0000FF"/>
                  </a:solidFill>
                </a:rPr>
                <a:t> </a:t>
              </a:r>
              <a:r>
                <a:rPr lang="en-US" b="1">
                  <a:solidFill>
                    <a:srgbClr val="0000FF"/>
                  </a:solidFill>
                </a:rPr>
                <a:t/>
              </a:r>
              <a:br>
                <a:rPr lang="en-US" b="1">
                  <a:solidFill>
                    <a:srgbClr val="0000FF"/>
                  </a:solidFill>
                </a:rPr>
              </a:br>
              <a:r>
                <a:rPr lang="en-US" b="1">
                  <a:solidFill>
                    <a:srgbClr val="0000FF"/>
                  </a:solidFill>
                </a:rPr>
                <a:t>vòi thứ hai thì  sau bao lâu mới đày bể?</a:t>
              </a:r>
            </a:p>
          </p:txBody>
        </p:sp>
      </p:grpSp>
      <p:sp>
        <p:nvSpPr>
          <p:cNvPr id="64537" name="Text Box 25"/>
          <p:cNvSpPr txBox="1">
            <a:spLocks noChangeArrowheads="1"/>
          </p:cNvSpPr>
          <p:nvPr/>
        </p:nvSpPr>
        <p:spPr bwMode="auto">
          <a:xfrm>
            <a:off x="152400" y="3609975"/>
            <a:ext cx="1692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sz="2400" b="1">
                <a:solidFill>
                  <a:srgbClr val="0000FF"/>
                </a:solidFill>
              </a:rPr>
              <a:t>Phân tích:</a:t>
            </a:r>
          </a:p>
        </p:txBody>
      </p:sp>
      <p:graphicFrame>
        <p:nvGraphicFramePr>
          <p:cNvPr id="64598" name="Object 86"/>
          <p:cNvGraphicFramePr>
            <a:graphicFrameLocks noChangeAspect="1"/>
          </p:cNvGraphicFramePr>
          <p:nvPr/>
        </p:nvGraphicFramePr>
        <p:xfrm>
          <a:off x="7029450" y="4427538"/>
          <a:ext cx="838200" cy="665162"/>
        </p:xfrm>
        <a:graphic>
          <a:graphicData uri="http://schemas.openxmlformats.org/presentationml/2006/ole">
            <mc:AlternateContent xmlns:mc="http://schemas.openxmlformats.org/markup-compatibility/2006">
              <mc:Choice xmlns:v="urn:schemas-microsoft-com:vml" Requires="v">
                <p:oleObj spid="_x0000_s6211" name="Equation" r:id="rId9" imgW="495085" imgH="393529" progId="Equation.3">
                  <p:embed/>
                </p:oleObj>
              </mc:Choice>
              <mc:Fallback>
                <p:oleObj name="Equation" r:id="rId9" imgW="495085"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29450" y="4427538"/>
                        <a:ext cx="838200" cy="665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4599" name="Object 87"/>
          <p:cNvGraphicFramePr>
            <a:graphicFrameLocks noChangeAspect="1"/>
          </p:cNvGraphicFramePr>
          <p:nvPr/>
        </p:nvGraphicFramePr>
        <p:xfrm>
          <a:off x="7105650" y="5080000"/>
          <a:ext cx="723900" cy="681038"/>
        </p:xfrm>
        <a:graphic>
          <a:graphicData uri="http://schemas.openxmlformats.org/presentationml/2006/ole">
            <mc:AlternateContent xmlns:mc="http://schemas.openxmlformats.org/markup-compatibility/2006">
              <mc:Choice xmlns:v="urn:schemas-microsoft-com:vml" Requires="v">
                <p:oleObj spid="_x0000_s6212" name="Equation" r:id="rId11" imgW="418918" imgH="393529" progId="Equation.3">
                  <p:embed/>
                </p:oleObj>
              </mc:Choice>
              <mc:Fallback>
                <p:oleObj name="Equation" r:id="rId11" imgW="418918" imgH="39352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05650" y="5080000"/>
                        <a:ext cx="723900" cy="681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4600" name="Object 88"/>
          <p:cNvGraphicFramePr>
            <a:graphicFrameLocks noChangeAspect="1"/>
          </p:cNvGraphicFramePr>
          <p:nvPr/>
        </p:nvGraphicFramePr>
        <p:xfrm>
          <a:off x="7105650" y="5765800"/>
          <a:ext cx="723900" cy="723900"/>
        </p:xfrm>
        <a:graphic>
          <a:graphicData uri="http://schemas.openxmlformats.org/presentationml/2006/ole">
            <mc:AlternateContent xmlns:mc="http://schemas.openxmlformats.org/markup-compatibility/2006">
              <mc:Choice xmlns:v="urn:schemas-microsoft-com:vml" Requires="v">
                <p:oleObj spid="_x0000_s6213" name="Equation" r:id="rId13" imgW="419100" imgH="419100" progId="Equation.3">
                  <p:embed/>
                </p:oleObj>
              </mc:Choice>
              <mc:Fallback>
                <p:oleObj name="Equation" r:id="rId13" imgW="419100" imgH="4191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05650" y="5765800"/>
                        <a:ext cx="723900"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4665" name="Group 153"/>
          <p:cNvGrpSpPr>
            <a:grpSpLocks/>
          </p:cNvGrpSpPr>
          <p:nvPr/>
        </p:nvGrpSpPr>
        <p:grpSpPr bwMode="auto">
          <a:xfrm>
            <a:off x="1219200" y="1917700"/>
            <a:ext cx="6324600" cy="1511300"/>
            <a:chOff x="768" y="1208"/>
            <a:chExt cx="3984" cy="952"/>
          </a:xfrm>
        </p:grpSpPr>
        <p:sp>
          <p:nvSpPr>
            <p:cNvPr id="15395" name="Text Box 18"/>
            <p:cNvSpPr txBox="1">
              <a:spLocks noChangeArrowheads="1"/>
            </p:cNvSpPr>
            <p:nvPr/>
          </p:nvSpPr>
          <p:spPr bwMode="auto">
            <a:xfrm>
              <a:off x="768" y="1251"/>
              <a:ext cx="3984" cy="909"/>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sz="800">
                  <a:solidFill>
                    <a:srgbClr val="0000FF"/>
                  </a:solidFill>
                </a:rPr>
                <a:t> </a:t>
              </a:r>
              <a:r>
                <a:rPr lang="en-US" sz="2000">
                  <a:solidFill>
                    <a:srgbClr val="0000FF"/>
                  </a:solidFill>
                </a:rPr>
                <a:t/>
              </a:r>
              <a:br>
                <a:rPr lang="en-US" sz="2000">
                  <a:solidFill>
                    <a:srgbClr val="0000FF"/>
                  </a:solidFill>
                </a:rPr>
              </a:br>
              <a:r>
                <a:rPr lang="en-US" sz="2000">
                  <a:solidFill>
                    <a:srgbClr val="0000FF"/>
                  </a:solidFill>
                </a:rPr>
                <a:t>Tóm tắt:     Hai vòi                       đầy bể</a:t>
              </a:r>
            </a:p>
            <a:p>
              <a:pPr fontAlgn="base">
                <a:spcBef>
                  <a:spcPct val="50000"/>
                </a:spcBef>
                <a:spcAft>
                  <a:spcPct val="0"/>
                </a:spcAft>
              </a:pPr>
              <a:r>
                <a:rPr lang="en-US" sz="2000">
                  <a:solidFill>
                    <a:srgbClr val="0000FF"/>
                  </a:solidFill>
                </a:rPr>
                <a:t>                  Vòi I:  </a:t>
              </a:r>
              <a:r>
                <a:rPr lang="en-US" sz="2000" b="1">
                  <a:solidFill>
                    <a:srgbClr val="000000"/>
                  </a:solidFill>
                </a:rPr>
                <a:t>9(h)</a:t>
              </a:r>
              <a:r>
                <a:rPr lang="en-US" sz="2000">
                  <a:solidFill>
                    <a:srgbClr val="0000FF"/>
                  </a:solidFill>
                </a:rPr>
                <a:t> + Hai vòi            đầy bể.</a:t>
              </a:r>
            </a:p>
            <a:p>
              <a:pPr fontAlgn="base">
                <a:spcBef>
                  <a:spcPct val="50000"/>
                </a:spcBef>
                <a:spcAft>
                  <a:spcPct val="0"/>
                </a:spcAft>
              </a:pPr>
              <a:r>
                <a:rPr lang="en-US" sz="2000">
                  <a:solidFill>
                    <a:srgbClr val="0000FF"/>
                  </a:solidFill>
                </a:rPr>
                <a:t>                  Hỏi nếu chỉ mở </a:t>
              </a:r>
              <a:r>
                <a:rPr lang="en-US" sz="2000" b="1">
                  <a:solidFill>
                    <a:srgbClr val="000000"/>
                  </a:solidFill>
                </a:rPr>
                <a:t>vòi II</a:t>
              </a:r>
              <a:r>
                <a:rPr lang="en-US" sz="2000">
                  <a:solidFill>
                    <a:srgbClr val="0000FF"/>
                  </a:solidFill>
                </a:rPr>
                <a:t> sau bao lâu đầy bể ? </a:t>
              </a:r>
            </a:p>
          </p:txBody>
        </p:sp>
        <p:graphicFrame>
          <p:nvGraphicFramePr>
            <p:cNvPr id="15396" name="Object 22"/>
            <p:cNvGraphicFramePr>
              <a:graphicFrameLocks noChangeAspect="1"/>
            </p:cNvGraphicFramePr>
            <p:nvPr/>
          </p:nvGraphicFramePr>
          <p:xfrm>
            <a:off x="3125" y="1528"/>
            <a:ext cx="379" cy="440"/>
          </p:xfrm>
          <a:graphic>
            <a:graphicData uri="http://schemas.openxmlformats.org/presentationml/2006/ole">
              <mc:AlternateContent xmlns:mc="http://schemas.openxmlformats.org/markup-compatibility/2006">
                <mc:Choice xmlns:v="urn:schemas-microsoft-com:vml" Requires="v">
                  <p:oleObj spid="_x0000_s6214" name="Equation" r:id="rId15" imgW="393529" imgH="457002" progId="Equation.DSMT4">
                    <p:embed/>
                  </p:oleObj>
                </mc:Choice>
                <mc:Fallback>
                  <p:oleObj name="Equation" r:id="rId15" imgW="393529" imgH="457002"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5" y="1528"/>
                          <a:ext cx="379" cy="4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97" name="Object 100"/>
            <p:cNvGraphicFramePr>
              <a:graphicFrameLocks noChangeAspect="1"/>
            </p:cNvGraphicFramePr>
            <p:nvPr/>
          </p:nvGraphicFramePr>
          <p:xfrm>
            <a:off x="2154" y="1208"/>
            <a:ext cx="942" cy="478"/>
          </p:xfrm>
          <a:graphic>
            <a:graphicData uri="http://schemas.openxmlformats.org/presentationml/2006/ole">
              <mc:AlternateContent xmlns:mc="http://schemas.openxmlformats.org/markup-compatibility/2006">
                <mc:Choice xmlns:v="urn:schemas-microsoft-com:vml" Requires="v">
                  <p:oleObj spid="_x0000_s6215" name="Equation" r:id="rId17" imgW="774364" imgH="393529" progId="Equation.3">
                    <p:embed/>
                  </p:oleObj>
                </mc:Choice>
                <mc:Fallback>
                  <p:oleObj name="Equation" r:id="rId17" imgW="774364" imgH="393529"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154" y="1208"/>
                          <a:ext cx="942" cy="4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64628" name="Rectangle 116"/>
          <p:cNvSpPr>
            <a:spLocks noChangeArrowheads="1"/>
          </p:cNvSpPr>
          <p:nvPr/>
        </p:nvSpPr>
        <p:spPr bwMode="auto">
          <a:xfrm>
            <a:off x="3341688" y="5807075"/>
            <a:ext cx="2670175" cy="682625"/>
          </a:xfrm>
          <a:prstGeom prst="rec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800" b="1">
                <a:solidFill>
                  <a:srgbClr val="FF0000"/>
                </a:solidFill>
              </a:rPr>
              <a:t>y (h )</a:t>
            </a:r>
          </a:p>
        </p:txBody>
      </p:sp>
      <p:sp>
        <p:nvSpPr>
          <p:cNvPr id="64627" name="Rectangle 115"/>
          <p:cNvSpPr>
            <a:spLocks noChangeArrowheads="1"/>
          </p:cNvSpPr>
          <p:nvPr/>
        </p:nvSpPr>
        <p:spPr bwMode="auto">
          <a:xfrm>
            <a:off x="309563" y="1393825"/>
            <a:ext cx="1457325" cy="682625"/>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800" b="1">
                <a:solidFill>
                  <a:srgbClr val="0000FF"/>
                </a:solidFill>
              </a:rPr>
              <a:t>Vòi </a:t>
            </a:r>
            <a:r>
              <a:rPr lang="en-US" sz="2800" b="1">
                <a:solidFill>
                  <a:srgbClr val="0000FF"/>
                </a:solidFill>
                <a:latin typeface=".VnTimeH" pitchFamily="34" charset="0"/>
              </a:rPr>
              <a:t>II</a:t>
            </a:r>
          </a:p>
        </p:txBody>
      </p:sp>
      <p:sp>
        <p:nvSpPr>
          <p:cNvPr id="64625" name="Rectangle 113"/>
          <p:cNvSpPr>
            <a:spLocks noChangeArrowheads="1"/>
          </p:cNvSpPr>
          <p:nvPr/>
        </p:nvSpPr>
        <p:spPr bwMode="auto">
          <a:xfrm>
            <a:off x="3341688" y="5124450"/>
            <a:ext cx="2670175" cy="682625"/>
          </a:xfrm>
          <a:prstGeom prst="rec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800" b="1">
                <a:solidFill>
                  <a:srgbClr val="FF0000"/>
                </a:solidFill>
              </a:rPr>
              <a:t>x (h)</a:t>
            </a:r>
          </a:p>
        </p:txBody>
      </p:sp>
      <p:sp>
        <p:nvSpPr>
          <p:cNvPr id="64624" name="Rectangle 112"/>
          <p:cNvSpPr>
            <a:spLocks noChangeArrowheads="1"/>
          </p:cNvSpPr>
          <p:nvPr/>
        </p:nvSpPr>
        <p:spPr bwMode="auto">
          <a:xfrm>
            <a:off x="5992813" y="509588"/>
            <a:ext cx="1457325" cy="682625"/>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800" b="1">
                <a:solidFill>
                  <a:srgbClr val="0000FF"/>
                </a:solidFill>
              </a:rPr>
              <a:t>Vòi </a:t>
            </a:r>
            <a:r>
              <a:rPr lang="en-US" sz="2800" b="1">
                <a:solidFill>
                  <a:srgbClr val="0000FF"/>
                </a:solidFill>
                <a:latin typeface=".VnTimeH" pitchFamily="34" charset="0"/>
              </a:rPr>
              <a:t>I</a:t>
            </a:r>
          </a:p>
        </p:txBody>
      </p:sp>
      <p:sp>
        <p:nvSpPr>
          <p:cNvPr id="64621" name="Rectangle 109"/>
          <p:cNvSpPr>
            <a:spLocks noChangeArrowheads="1"/>
          </p:cNvSpPr>
          <p:nvPr/>
        </p:nvSpPr>
        <p:spPr bwMode="auto">
          <a:xfrm>
            <a:off x="2266950" y="11113"/>
            <a:ext cx="1457325" cy="682625"/>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800" b="1">
                <a:solidFill>
                  <a:srgbClr val="0000FF"/>
                </a:solidFill>
              </a:rPr>
              <a:t>Hai vòi</a:t>
            </a:r>
          </a:p>
        </p:txBody>
      </p:sp>
      <p:sp>
        <p:nvSpPr>
          <p:cNvPr id="64620" name="Rectangle 108"/>
          <p:cNvSpPr>
            <a:spLocks noChangeArrowheads="1"/>
          </p:cNvSpPr>
          <p:nvPr/>
        </p:nvSpPr>
        <p:spPr bwMode="auto">
          <a:xfrm>
            <a:off x="3246438" y="649288"/>
            <a:ext cx="2670175" cy="820737"/>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FF"/>
                </a:solidFill>
              </a:rPr>
              <a:t>Năng suất</a:t>
            </a:r>
            <a:br>
              <a:rPr lang="en-US" sz="2400" b="1">
                <a:solidFill>
                  <a:srgbClr val="0000FF"/>
                </a:solidFill>
              </a:rPr>
            </a:br>
            <a:r>
              <a:rPr lang="en-US" sz="2400" b="1">
                <a:solidFill>
                  <a:srgbClr val="0000FF"/>
                </a:solidFill>
              </a:rPr>
              <a:t>chảy 1 giờ</a:t>
            </a:r>
          </a:p>
        </p:txBody>
      </p:sp>
      <p:sp>
        <p:nvSpPr>
          <p:cNvPr id="64619" name="Rectangle 107"/>
          <p:cNvSpPr>
            <a:spLocks noChangeArrowheads="1"/>
          </p:cNvSpPr>
          <p:nvPr/>
        </p:nvSpPr>
        <p:spPr bwMode="auto">
          <a:xfrm>
            <a:off x="1922463" y="1393825"/>
            <a:ext cx="2670175" cy="820738"/>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FF"/>
                </a:solidFill>
              </a:rPr>
              <a:t>Thời gian</a:t>
            </a:r>
            <a:br>
              <a:rPr lang="en-US" sz="2400" b="1">
                <a:solidFill>
                  <a:srgbClr val="0000FF"/>
                </a:solidFill>
              </a:rPr>
            </a:br>
            <a:r>
              <a:rPr lang="en-US" sz="2400" b="1">
                <a:solidFill>
                  <a:srgbClr val="0000FF"/>
                </a:solidFill>
              </a:rPr>
              <a:t>chảy đầy bể</a:t>
            </a:r>
          </a:p>
        </p:txBody>
      </p:sp>
      <p:grpSp>
        <p:nvGrpSpPr>
          <p:cNvPr id="64657" name="Group 145"/>
          <p:cNvGrpSpPr>
            <a:grpSpLocks/>
          </p:cNvGrpSpPr>
          <p:nvPr/>
        </p:nvGrpSpPr>
        <p:grpSpPr bwMode="auto">
          <a:xfrm>
            <a:off x="1884363" y="3621088"/>
            <a:ext cx="6797675" cy="2868612"/>
            <a:chOff x="1187" y="2281"/>
            <a:chExt cx="4282" cy="1807"/>
          </a:xfrm>
        </p:grpSpPr>
        <p:sp>
          <p:nvSpPr>
            <p:cNvPr id="15386" name="Line 118"/>
            <p:cNvSpPr>
              <a:spLocks noChangeShapeType="1"/>
            </p:cNvSpPr>
            <p:nvPr/>
          </p:nvSpPr>
          <p:spPr bwMode="auto">
            <a:xfrm>
              <a:off x="1187" y="2281"/>
              <a:ext cx="428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87" name="Line 119"/>
            <p:cNvSpPr>
              <a:spLocks noChangeShapeType="1"/>
            </p:cNvSpPr>
            <p:nvPr/>
          </p:nvSpPr>
          <p:spPr bwMode="auto">
            <a:xfrm>
              <a:off x="1187" y="2798"/>
              <a:ext cx="428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88" name="Line 120"/>
            <p:cNvSpPr>
              <a:spLocks noChangeShapeType="1"/>
            </p:cNvSpPr>
            <p:nvPr/>
          </p:nvSpPr>
          <p:spPr bwMode="auto">
            <a:xfrm>
              <a:off x="1187" y="3228"/>
              <a:ext cx="428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89" name="Line 121"/>
            <p:cNvSpPr>
              <a:spLocks noChangeShapeType="1"/>
            </p:cNvSpPr>
            <p:nvPr/>
          </p:nvSpPr>
          <p:spPr bwMode="auto">
            <a:xfrm>
              <a:off x="1187" y="3658"/>
              <a:ext cx="428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90" name="Line 122"/>
            <p:cNvSpPr>
              <a:spLocks noChangeShapeType="1"/>
            </p:cNvSpPr>
            <p:nvPr/>
          </p:nvSpPr>
          <p:spPr bwMode="auto">
            <a:xfrm>
              <a:off x="1187" y="4088"/>
              <a:ext cx="428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91" name="Line 123"/>
            <p:cNvSpPr>
              <a:spLocks noChangeShapeType="1"/>
            </p:cNvSpPr>
            <p:nvPr/>
          </p:nvSpPr>
          <p:spPr bwMode="auto">
            <a:xfrm>
              <a:off x="1187" y="2281"/>
              <a:ext cx="0" cy="1807"/>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92" name="Line 124"/>
            <p:cNvSpPr>
              <a:spLocks noChangeShapeType="1"/>
            </p:cNvSpPr>
            <p:nvPr/>
          </p:nvSpPr>
          <p:spPr bwMode="auto">
            <a:xfrm>
              <a:off x="2105" y="2281"/>
              <a:ext cx="0" cy="180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93" name="Line 125"/>
            <p:cNvSpPr>
              <a:spLocks noChangeShapeType="1"/>
            </p:cNvSpPr>
            <p:nvPr/>
          </p:nvSpPr>
          <p:spPr bwMode="auto">
            <a:xfrm>
              <a:off x="3787" y="2281"/>
              <a:ext cx="0" cy="180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5394" name="Line 126"/>
            <p:cNvSpPr>
              <a:spLocks noChangeShapeType="1"/>
            </p:cNvSpPr>
            <p:nvPr/>
          </p:nvSpPr>
          <p:spPr bwMode="auto">
            <a:xfrm>
              <a:off x="5469" y="2281"/>
              <a:ext cx="0" cy="1807"/>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grpSp>
        <p:nvGrpSpPr>
          <p:cNvPr id="64664" name="Group 152"/>
          <p:cNvGrpSpPr>
            <a:grpSpLocks/>
          </p:cNvGrpSpPr>
          <p:nvPr/>
        </p:nvGrpSpPr>
        <p:grpSpPr bwMode="auto">
          <a:xfrm>
            <a:off x="846138" y="587375"/>
            <a:ext cx="2670175" cy="682625"/>
            <a:chOff x="2105" y="2798"/>
            <a:chExt cx="1682" cy="430"/>
          </a:xfrm>
        </p:grpSpPr>
        <p:sp>
          <p:nvSpPr>
            <p:cNvPr id="15384" name="Rectangle 110"/>
            <p:cNvSpPr>
              <a:spLocks noChangeArrowheads="1"/>
            </p:cNvSpPr>
            <p:nvPr/>
          </p:nvSpPr>
          <p:spPr bwMode="auto">
            <a:xfrm>
              <a:off x="2105" y="2798"/>
              <a:ext cx="1682" cy="43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20000"/>
                </a:spcBef>
                <a:spcAft>
                  <a:spcPct val="0"/>
                </a:spcAft>
              </a:pPr>
              <a:endParaRPr lang="en-US" sz="2800">
                <a:solidFill>
                  <a:srgbClr val="000000"/>
                </a:solidFill>
              </a:endParaRPr>
            </a:p>
          </p:txBody>
        </p:sp>
        <p:graphicFrame>
          <p:nvGraphicFramePr>
            <p:cNvPr id="15385" name="Object 142"/>
            <p:cNvGraphicFramePr>
              <a:graphicFrameLocks noChangeAspect="1"/>
            </p:cNvGraphicFramePr>
            <p:nvPr/>
          </p:nvGraphicFramePr>
          <p:xfrm>
            <a:off x="2470" y="2813"/>
            <a:ext cx="942" cy="411"/>
          </p:xfrm>
          <a:graphic>
            <a:graphicData uri="http://schemas.openxmlformats.org/presentationml/2006/ole">
              <mc:AlternateContent xmlns:mc="http://schemas.openxmlformats.org/markup-compatibility/2006">
                <mc:Choice xmlns:v="urn:schemas-microsoft-com:vml" Requires="v">
                  <p:oleObj spid="_x0000_s6216" name="Equation" r:id="rId19" imgW="774364" imgH="393529" progId="Equation.3">
                    <p:embed/>
                  </p:oleObj>
                </mc:Choice>
                <mc:Fallback>
                  <p:oleObj name="Equation" r:id="rId19" imgW="774364" imgH="393529"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70" y="2813"/>
                          <a:ext cx="942" cy="411"/>
                        </a:xfrm>
                        <a:prstGeom prst="rect">
                          <a:avLst/>
                        </a:prstGeom>
                        <a:solidFill>
                          <a:srgbClr val="FFFFCC"/>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64658" name="Rectangle 146"/>
          <p:cNvSpPr>
            <a:spLocks noChangeArrowheads="1"/>
          </p:cNvSpPr>
          <p:nvPr/>
        </p:nvSpPr>
        <p:spPr bwMode="auto">
          <a:xfrm>
            <a:off x="3457575" y="2009775"/>
            <a:ext cx="1422400" cy="61277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2400" b="1">
                <a:solidFill>
                  <a:srgbClr val="000000"/>
                </a:solidFill>
              </a:rPr>
              <a:t>1</a:t>
            </a:r>
          </a:p>
        </p:txBody>
      </p:sp>
      <p:sp>
        <p:nvSpPr>
          <p:cNvPr id="64659" name="Rectangle 147"/>
          <p:cNvSpPr>
            <a:spLocks noChangeArrowheads="1"/>
          </p:cNvSpPr>
          <p:nvPr/>
        </p:nvSpPr>
        <p:spPr bwMode="auto">
          <a:xfrm>
            <a:off x="4956175" y="2468563"/>
            <a:ext cx="574675" cy="61436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2400" b="1">
                <a:solidFill>
                  <a:srgbClr val="000000"/>
                </a:solidFill>
              </a:rPr>
              <a:t>3</a:t>
            </a:r>
          </a:p>
        </p:txBody>
      </p:sp>
      <p:sp>
        <p:nvSpPr>
          <p:cNvPr id="64660" name="Rectangle 148"/>
          <p:cNvSpPr>
            <a:spLocks noChangeArrowheads="1"/>
          </p:cNvSpPr>
          <p:nvPr/>
        </p:nvSpPr>
        <p:spPr bwMode="auto">
          <a:xfrm>
            <a:off x="3265488" y="2660650"/>
            <a:ext cx="500062" cy="30797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2400" b="1">
                <a:solidFill>
                  <a:srgbClr val="000000"/>
                </a:solidFill>
              </a:rPr>
              <a:t>2</a:t>
            </a:r>
          </a:p>
        </p:txBody>
      </p:sp>
      <p:sp>
        <p:nvSpPr>
          <p:cNvPr id="64661" name="Rectangle 149"/>
          <p:cNvSpPr>
            <a:spLocks noChangeArrowheads="1"/>
          </p:cNvSpPr>
          <p:nvPr/>
        </p:nvSpPr>
        <p:spPr bwMode="auto">
          <a:xfrm>
            <a:off x="4379913" y="2928938"/>
            <a:ext cx="576262" cy="461962"/>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2400" b="1">
                <a:solidFill>
                  <a:srgbClr val="000000"/>
                </a:solidFill>
              </a:rPr>
              <a:t>4</a:t>
            </a:r>
          </a:p>
        </p:txBody>
      </p:sp>
      <p:sp>
        <p:nvSpPr>
          <p:cNvPr id="64662" name="Rectangle 150"/>
          <p:cNvSpPr>
            <a:spLocks noChangeArrowheads="1"/>
          </p:cNvSpPr>
          <p:nvPr/>
        </p:nvSpPr>
        <p:spPr bwMode="auto">
          <a:xfrm>
            <a:off x="3343275" y="5800725"/>
            <a:ext cx="2670175" cy="682625"/>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800">
                <a:solidFill>
                  <a:srgbClr val="000000"/>
                </a:solidFill>
              </a:rPr>
              <a:t>?</a:t>
            </a:r>
          </a:p>
        </p:txBody>
      </p:sp>
      <p:sp>
        <p:nvSpPr>
          <p:cNvPr id="64663" name="Rectangle 151"/>
          <p:cNvSpPr>
            <a:spLocks noChangeArrowheads="1"/>
          </p:cNvSpPr>
          <p:nvPr/>
        </p:nvSpPr>
        <p:spPr bwMode="auto">
          <a:xfrm>
            <a:off x="3343275" y="5118100"/>
            <a:ext cx="2670175" cy="682625"/>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800">
                <a:solidFill>
                  <a:srgbClr val="000000"/>
                </a:solidFill>
              </a:rPr>
              <a:t>?</a:t>
            </a:r>
          </a:p>
        </p:txBody>
      </p:sp>
      <p:graphicFrame>
        <p:nvGraphicFramePr>
          <p:cNvPr id="64669" name="Object 157"/>
          <p:cNvGraphicFramePr>
            <a:graphicFrameLocks noGrp="1" noChangeAspect="1"/>
          </p:cNvGraphicFramePr>
          <p:nvPr>
            <p:ph sz="quarter" idx="4"/>
          </p:nvPr>
        </p:nvGraphicFramePr>
        <p:xfrm>
          <a:off x="3763963" y="5527675"/>
          <a:ext cx="1730375" cy="565150"/>
        </p:xfrm>
        <a:graphic>
          <a:graphicData uri="http://schemas.openxmlformats.org/presentationml/2006/ole">
            <mc:AlternateContent xmlns:mc="http://schemas.openxmlformats.org/markup-compatibility/2006">
              <mc:Choice xmlns:v="urn:schemas-microsoft-com:vml" Requires="v">
                <p:oleObj spid="_x0000_s6217" name="Equation" r:id="rId21" imgW="1270000" imgH="457200" progId="Equation.DSMT4">
                  <p:embed/>
                </p:oleObj>
              </mc:Choice>
              <mc:Fallback>
                <p:oleObj name="Equation" r:id="rId21" imgW="1270000" imgH="4572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63963" y="5527675"/>
                        <a:ext cx="1730375" cy="56515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391814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64608"/>
                                        </p:tgtEl>
                                        <p:attrNameLst>
                                          <p:attrName>style.visibility</p:attrName>
                                        </p:attrNameLst>
                                      </p:cBhvr>
                                      <p:to>
                                        <p:strVal val="visible"/>
                                      </p:to>
                                    </p:set>
                                    <p:animEffect transition="in" filter="strips(downRight)">
                                      <p:cBhvr>
                                        <p:cTn id="7" dur="2000"/>
                                        <p:tgtEl>
                                          <p:spTgt spid="646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4665"/>
                                        </p:tgtEl>
                                        <p:attrNameLst>
                                          <p:attrName>style.visibility</p:attrName>
                                        </p:attrNameLst>
                                      </p:cBhvr>
                                      <p:to>
                                        <p:strVal val="visible"/>
                                      </p:to>
                                    </p:set>
                                    <p:animEffect transition="in" filter="fade">
                                      <p:cBhvr>
                                        <p:cTn id="12" dur="2000"/>
                                        <p:tgtEl>
                                          <p:spTgt spid="64665"/>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64658"/>
                                        </p:tgtEl>
                                        <p:attrNameLst>
                                          <p:attrName>style.visibility</p:attrName>
                                        </p:attrNameLst>
                                      </p:cBhvr>
                                      <p:to>
                                        <p:strVal val="visible"/>
                                      </p:to>
                                    </p:set>
                                    <p:animEffect transition="in" filter="fade">
                                      <p:cBhvr>
                                        <p:cTn id="15" dur="500"/>
                                        <p:tgtEl>
                                          <p:spTgt spid="64658"/>
                                        </p:tgtEl>
                                      </p:cBhvr>
                                    </p:animEffect>
                                  </p:childTnLst>
                                </p:cTn>
                              </p:par>
                              <p:par>
                                <p:cTn id="16" presetID="10" presetClass="entr" presetSubtype="0" fill="hold" grpId="1" nodeType="withEffect">
                                  <p:stCondLst>
                                    <p:cond delay="0"/>
                                  </p:stCondLst>
                                  <p:childTnLst>
                                    <p:set>
                                      <p:cBhvr>
                                        <p:cTn id="17" dur="1" fill="hold">
                                          <p:stCondLst>
                                            <p:cond delay="0"/>
                                          </p:stCondLst>
                                        </p:cTn>
                                        <p:tgtEl>
                                          <p:spTgt spid="64660"/>
                                        </p:tgtEl>
                                        <p:attrNameLst>
                                          <p:attrName>style.visibility</p:attrName>
                                        </p:attrNameLst>
                                      </p:cBhvr>
                                      <p:to>
                                        <p:strVal val="visible"/>
                                      </p:to>
                                    </p:set>
                                    <p:animEffect transition="in" filter="fade">
                                      <p:cBhvr>
                                        <p:cTn id="18" dur="500"/>
                                        <p:tgtEl>
                                          <p:spTgt spid="64660"/>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64659"/>
                                        </p:tgtEl>
                                        <p:attrNameLst>
                                          <p:attrName>style.visibility</p:attrName>
                                        </p:attrNameLst>
                                      </p:cBhvr>
                                      <p:to>
                                        <p:strVal val="visible"/>
                                      </p:to>
                                    </p:set>
                                    <p:animEffect transition="in" filter="fade">
                                      <p:cBhvr>
                                        <p:cTn id="21" dur="500"/>
                                        <p:tgtEl>
                                          <p:spTgt spid="64659"/>
                                        </p:tgtEl>
                                      </p:cBhvr>
                                    </p:animEffect>
                                  </p:childTnLst>
                                </p:cTn>
                              </p:par>
                              <p:par>
                                <p:cTn id="22" presetID="10" presetClass="entr" presetSubtype="0" fill="hold" grpId="1" nodeType="withEffect">
                                  <p:stCondLst>
                                    <p:cond delay="0"/>
                                  </p:stCondLst>
                                  <p:childTnLst>
                                    <p:set>
                                      <p:cBhvr>
                                        <p:cTn id="23" dur="1" fill="hold">
                                          <p:stCondLst>
                                            <p:cond delay="0"/>
                                          </p:stCondLst>
                                        </p:cTn>
                                        <p:tgtEl>
                                          <p:spTgt spid="64661"/>
                                        </p:tgtEl>
                                        <p:attrNameLst>
                                          <p:attrName>style.visibility</p:attrName>
                                        </p:attrNameLst>
                                      </p:cBhvr>
                                      <p:to>
                                        <p:strVal val="visible"/>
                                      </p:to>
                                    </p:set>
                                    <p:animEffect transition="in" filter="fade">
                                      <p:cBhvr>
                                        <p:cTn id="24" dur="500"/>
                                        <p:tgtEl>
                                          <p:spTgt spid="6466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xit" presetSubtype="0" fill="hold" grpId="0" nodeType="clickEffect">
                                  <p:stCondLst>
                                    <p:cond delay="0"/>
                                  </p:stCondLst>
                                  <p:childTnLst>
                                    <p:animEffect transition="out" filter="fade">
                                      <p:cBhvr>
                                        <p:cTn id="28" dur="2000"/>
                                        <p:tgtEl>
                                          <p:spTgt spid="64658"/>
                                        </p:tgtEl>
                                      </p:cBhvr>
                                    </p:animEffect>
                                    <p:set>
                                      <p:cBhvr>
                                        <p:cTn id="29" dur="1" fill="hold">
                                          <p:stCondLst>
                                            <p:cond delay="1999"/>
                                          </p:stCondLst>
                                        </p:cTn>
                                        <p:tgtEl>
                                          <p:spTgt spid="64658"/>
                                        </p:tgtEl>
                                        <p:attrNameLst>
                                          <p:attrName>style.visibility</p:attrName>
                                        </p:attrNameLst>
                                      </p:cBhvr>
                                      <p:to>
                                        <p:strVal val="hidden"/>
                                      </p:to>
                                    </p:set>
                                  </p:childTnLst>
                                  <p:subTnLst>
                                    <p:audio>
                                      <p:cMediaNode>
                                        <p:cTn display="0" masterRel="sameClick">
                                          <p:stCondLst>
                                            <p:cond evt="begin" delay="0">
                                              <p:tn val="27"/>
                                            </p:cond>
                                          </p:stCondLst>
                                          <p:endCondLst>
                                            <p:cond evt="onStopAudio" delay="0">
                                              <p:tgtEl>
                                                <p:sldTgt/>
                                              </p:tgtEl>
                                            </p:cond>
                                          </p:endCondLst>
                                        </p:cTn>
                                        <p:tgtEl>
                                          <p:sndTgt r:embed="rId3" name="ding.wav"/>
                                        </p:tgtEl>
                                      </p:cMediaNode>
                                    </p:audio>
                                  </p:sub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xit" presetSubtype="0" fill="hold" grpId="0" nodeType="clickEffect">
                                  <p:stCondLst>
                                    <p:cond delay="0"/>
                                  </p:stCondLst>
                                  <p:childTnLst>
                                    <p:animEffect transition="out" filter="fade">
                                      <p:cBhvr>
                                        <p:cTn id="33" dur="2000"/>
                                        <p:tgtEl>
                                          <p:spTgt spid="64660"/>
                                        </p:tgtEl>
                                      </p:cBhvr>
                                    </p:animEffect>
                                    <p:set>
                                      <p:cBhvr>
                                        <p:cTn id="34" dur="1" fill="hold">
                                          <p:stCondLst>
                                            <p:cond delay="1999"/>
                                          </p:stCondLst>
                                        </p:cTn>
                                        <p:tgtEl>
                                          <p:spTgt spid="64660"/>
                                        </p:tgtEl>
                                        <p:attrNameLst>
                                          <p:attrName>style.visibility</p:attrName>
                                        </p:attrNameLst>
                                      </p:cBhvr>
                                      <p:to>
                                        <p:strVal val="hidden"/>
                                      </p:to>
                                    </p:set>
                                  </p:childTnLst>
                                  <p:subTnLst>
                                    <p:audio>
                                      <p:cMediaNode>
                                        <p:cTn display="0" masterRel="sameClick">
                                          <p:stCondLst>
                                            <p:cond evt="begin" delay="0">
                                              <p:tn val="32"/>
                                            </p:cond>
                                          </p:stCondLst>
                                          <p:endCondLst>
                                            <p:cond evt="onStopAudio" delay="0">
                                              <p:tgtEl>
                                                <p:sldTgt/>
                                              </p:tgtEl>
                                            </p:cond>
                                          </p:endCondLst>
                                        </p:cTn>
                                        <p:tgtEl>
                                          <p:sndTgt r:embed="rId3" name="ding.wav"/>
                                        </p:tgtEl>
                                      </p:cMediaNode>
                                    </p:audio>
                                  </p:sub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xit" presetSubtype="0" fill="hold" grpId="0" nodeType="clickEffect">
                                  <p:stCondLst>
                                    <p:cond delay="0"/>
                                  </p:stCondLst>
                                  <p:childTnLst>
                                    <p:animEffect transition="out" filter="fade">
                                      <p:cBhvr>
                                        <p:cTn id="38" dur="2000"/>
                                        <p:tgtEl>
                                          <p:spTgt spid="64659"/>
                                        </p:tgtEl>
                                      </p:cBhvr>
                                    </p:animEffect>
                                    <p:set>
                                      <p:cBhvr>
                                        <p:cTn id="39" dur="1" fill="hold">
                                          <p:stCondLst>
                                            <p:cond delay="1999"/>
                                          </p:stCondLst>
                                        </p:cTn>
                                        <p:tgtEl>
                                          <p:spTgt spid="64659"/>
                                        </p:tgtEl>
                                        <p:attrNameLst>
                                          <p:attrName>style.visibility</p:attrName>
                                        </p:attrNameLst>
                                      </p:cBhvr>
                                      <p:to>
                                        <p:strVal val="hidden"/>
                                      </p:to>
                                    </p:set>
                                  </p:childTnLst>
                                  <p:subTnLst>
                                    <p:audio>
                                      <p:cMediaNode>
                                        <p:cTn display="0" masterRel="sameClick">
                                          <p:stCondLst>
                                            <p:cond evt="begin" delay="0">
                                              <p:tn val="37"/>
                                            </p:cond>
                                          </p:stCondLst>
                                          <p:endCondLst>
                                            <p:cond evt="onStopAudio" delay="0">
                                              <p:tgtEl>
                                                <p:sldTgt/>
                                              </p:tgtEl>
                                            </p:cond>
                                          </p:endCondLst>
                                        </p:cTn>
                                        <p:tgtEl>
                                          <p:sndTgt r:embed="rId3" name="ding.wav"/>
                                        </p:tgtEl>
                                      </p:cMediaNode>
                                    </p:audio>
                                  </p:sub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xit" presetSubtype="0" fill="hold" grpId="0" nodeType="clickEffect">
                                  <p:stCondLst>
                                    <p:cond delay="0"/>
                                  </p:stCondLst>
                                  <p:childTnLst>
                                    <p:animEffect transition="out" filter="fade">
                                      <p:cBhvr>
                                        <p:cTn id="43" dur="2000"/>
                                        <p:tgtEl>
                                          <p:spTgt spid="64661"/>
                                        </p:tgtEl>
                                      </p:cBhvr>
                                    </p:animEffect>
                                    <p:set>
                                      <p:cBhvr>
                                        <p:cTn id="44" dur="1" fill="hold">
                                          <p:stCondLst>
                                            <p:cond delay="1999"/>
                                          </p:stCondLst>
                                        </p:cTn>
                                        <p:tgtEl>
                                          <p:spTgt spid="64661"/>
                                        </p:tgtEl>
                                        <p:attrNameLst>
                                          <p:attrName>style.visibility</p:attrName>
                                        </p:attrNameLst>
                                      </p:cBhvr>
                                      <p:to>
                                        <p:strVal val="hidden"/>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64537"/>
                                        </p:tgtEl>
                                        <p:attrNameLst>
                                          <p:attrName>style.visibility</p:attrName>
                                        </p:attrNameLst>
                                      </p:cBhvr>
                                      <p:to>
                                        <p:strVal val="visible"/>
                                      </p:to>
                                    </p:set>
                                    <p:anim calcmode="lin" valueType="num">
                                      <p:cBhvr>
                                        <p:cTn id="49" dur="500" fill="hold"/>
                                        <p:tgtEl>
                                          <p:spTgt spid="64537"/>
                                        </p:tgtEl>
                                        <p:attrNameLst>
                                          <p:attrName>ppt_w</p:attrName>
                                        </p:attrNameLst>
                                      </p:cBhvr>
                                      <p:tavLst>
                                        <p:tav tm="0">
                                          <p:val>
                                            <p:fltVal val="0"/>
                                          </p:val>
                                        </p:tav>
                                        <p:tav tm="100000">
                                          <p:val>
                                            <p:strVal val="#ppt_w"/>
                                          </p:val>
                                        </p:tav>
                                      </p:tavLst>
                                    </p:anim>
                                    <p:anim calcmode="lin" valueType="num">
                                      <p:cBhvr>
                                        <p:cTn id="50" dur="500" fill="hold"/>
                                        <p:tgtEl>
                                          <p:spTgt spid="64537"/>
                                        </p:tgtEl>
                                        <p:attrNameLst>
                                          <p:attrName>ppt_h</p:attrName>
                                        </p:attrNameLst>
                                      </p:cBhvr>
                                      <p:tavLst>
                                        <p:tav tm="0">
                                          <p:val>
                                            <p:fltVal val="0"/>
                                          </p:val>
                                        </p:tav>
                                        <p:tav tm="100000">
                                          <p:val>
                                            <p:strVal val="#ppt_h"/>
                                          </p:val>
                                        </p:tav>
                                      </p:tavLst>
                                    </p:anim>
                                    <p:animEffect transition="in" filter="fade">
                                      <p:cBhvr>
                                        <p:cTn id="51" dur="500"/>
                                        <p:tgtEl>
                                          <p:spTgt spid="64537"/>
                                        </p:tgtEl>
                                      </p:cBhvr>
                                    </p:animEffect>
                                  </p:childTnLst>
                                </p:cTn>
                              </p:par>
                            </p:childTnLst>
                          </p:cTn>
                        </p:par>
                        <p:par>
                          <p:cTn id="52" fill="hold" nodeType="afterGroup">
                            <p:stCondLst>
                              <p:cond delay="500"/>
                            </p:stCondLst>
                            <p:childTnLst>
                              <p:par>
                                <p:cTn id="53" presetID="18" presetClass="entr" presetSubtype="6" fill="hold" nodeType="afterEffect">
                                  <p:stCondLst>
                                    <p:cond delay="0"/>
                                  </p:stCondLst>
                                  <p:childTnLst>
                                    <p:set>
                                      <p:cBhvr>
                                        <p:cTn id="54" dur="1" fill="hold">
                                          <p:stCondLst>
                                            <p:cond delay="0"/>
                                          </p:stCondLst>
                                        </p:cTn>
                                        <p:tgtEl>
                                          <p:spTgt spid="64657"/>
                                        </p:tgtEl>
                                        <p:attrNameLst>
                                          <p:attrName>style.visibility</p:attrName>
                                        </p:attrNameLst>
                                      </p:cBhvr>
                                      <p:to>
                                        <p:strVal val="visible"/>
                                      </p:to>
                                    </p:set>
                                    <p:animEffect transition="in" filter="strips(downRight)">
                                      <p:cBhvr>
                                        <p:cTn id="55" dur="1000"/>
                                        <p:tgtEl>
                                          <p:spTgt spid="6465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5" presetClass="entr" presetSubtype="0" fill="hold" grpId="0" nodeType="clickEffect">
                                  <p:stCondLst>
                                    <p:cond delay="0"/>
                                  </p:stCondLst>
                                  <p:childTnLst>
                                    <p:set>
                                      <p:cBhvr>
                                        <p:cTn id="59" dur="1" fill="hold">
                                          <p:stCondLst>
                                            <p:cond delay="0"/>
                                          </p:stCondLst>
                                        </p:cTn>
                                        <p:tgtEl>
                                          <p:spTgt spid="64621"/>
                                        </p:tgtEl>
                                        <p:attrNameLst>
                                          <p:attrName>style.visibility</p:attrName>
                                        </p:attrNameLst>
                                      </p:cBhvr>
                                      <p:to>
                                        <p:strVal val="visible"/>
                                      </p:to>
                                    </p:set>
                                    <p:anim calcmode="lin" valueType="num">
                                      <p:cBhvr>
                                        <p:cTn id="60" dur="1000" fill="hold"/>
                                        <p:tgtEl>
                                          <p:spTgt spid="64621"/>
                                        </p:tgtEl>
                                        <p:attrNameLst>
                                          <p:attrName>ppt_w</p:attrName>
                                        </p:attrNameLst>
                                      </p:cBhvr>
                                      <p:tavLst>
                                        <p:tav tm="0">
                                          <p:val>
                                            <p:strVal val="#ppt_w*0.70"/>
                                          </p:val>
                                        </p:tav>
                                        <p:tav tm="100000">
                                          <p:val>
                                            <p:strVal val="#ppt_w"/>
                                          </p:val>
                                        </p:tav>
                                      </p:tavLst>
                                    </p:anim>
                                    <p:anim calcmode="lin" valueType="num">
                                      <p:cBhvr>
                                        <p:cTn id="61" dur="1000" fill="hold"/>
                                        <p:tgtEl>
                                          <p:spTgt spid="64621"/>
                                        </p:tgtEl>
                                        <p:attrNameLst>
                                          <p:attrName>ppt_h</p:attrName>
                                        </p:attrNameLst>
                                      </p:cBhvr>
                                      <p:tavLst>
                                        <p:tav tm="0">
                                          <p:val>
                                            <p:strVal val="#ppt_h"/>
                                          </p:val>
                                        </p:tav>
                                        <p:tav tm="100000">
                                          <p:val>
                                            <p:strVal val="#ppt_h"/>
                                          </p:val>
                                        </p:tav>
                                      </p:tavLst>
                                    </p:anim>
                                    <p:animEffect transition="in" filter="fade">
                                      <p:cBhvr>
                                        <p:cTn id="62" dur="1000"/>
                                        <p:tgtEl>
                                          <p:spTgt spid="64621"/>
                                        </p:tgtEl>
                                      </p:cBhvr>
                                    </p:animEffect>
                                  </p:childTnLst>
                                  <p:subTnLst>
                                    <p:audio>
                                      <p:cMediaNode>
                                        <p:cTn display="0" masterRel="sameClick">
                                          <p:stCondLst>
                                            <p:cond evt="begin" delay="0">
                                              <p:tn val="58"/>
                                            </p:cond>
                                          </p:stCondLst>
                                          <p:endCondLst>
                                            <p:cond evt="onStopAudio" delay="0">
                                              <p:tgtEl>
                                                <p:sldTgt/>
                                              </p:tgtEl>
                                            </p:cond>
                                          </p:endCondLst>
                                        </p:cTn>
                                        <p:tgtEl>
                                          <p:sndTgt r:embed="rId3" name="ding.wav"/>
                                        </p:tgtEl>
                                      </p:cMediaNode>
                                    </p:audio>
                                  </p:subTnLst>
                                </p:cTn>
                              </p:par>
                            </p:childTnLst>
                          </p:cTn>
                        </p:par>
                        <p:par>
                          <p:cTn id="63" fill="hold" nodeType="afterGroup">
                            <p:stCondLst>
                              <p:cond delay="1000"/>
                            </p:stCondLst>
                            <p:childTnLst>
                              <p:par>
                                <p:cTn id="64" presetID="8" presetClass="emph" presetSubtype="0" fill="hold" grpId="1" nodeType="afterEffect">
                                  <p:stCondLst>
                                    <p:cond delay="0"/>
                                  </p:stCondLst>
                                  <p:childTnLst>
                                    <p:animRot by="21600000">
                                      <p:cBhvr>
                                        <p:cTn id="65" dur="1000" fill="hold"/>
                                        <p:tgtEl>
                                          <p:spTgt spid="64621"/>
                                        </p:tgtEl>
                                        <p:attrNameLst>
                                          <p:attrName>r</p:attrName>
                                        </p:attrNameLst>
                                      </p:cBhvr>
                                    </p:animRot>
                                  </p:childTnLst>
                                </p:cTn>
                              </p:par>
                            </p:childTnLst>
                          </p:cTn>
                        </p:par>
                        <p:par>
                          <p:cTn id="66" fill="hold" nodeType="afterGroup">
                            <p:stCondLst>
                              <p:cond delay="2000"/>
                            </p:stCondLst>
                            <p:childTnLst>
                              <p:par>
                                <p:cTn id="67" presetID="42" presetClass="path" presetSubtype="0" accel="50000" decel="50000" fill="hold" grpId="2" nodeType="afterEffect">
                                  <p:stCondLst>
                                    <p:cond delay="0"/>
                                  </p:stCondLst>
                                  <p:childTnLst>
                                    <p:animMotion origin="layout" path="M -4.16667E-6 1.48148E-6 L -0.04184 0.64629 " pathEditMode="relative" rAng="0" ptsTypes="AA">
                                      <p:cBhvr>
                                        <p:cTn id="68" dur="2000" fill="hold"/>
                                        <p:tgtEl>
                                          <p:spTgt spid="64621"/>
                                        </p:tgtEl>
                                        <p:attrNameLst>
                                          <p:attrName>ppt_x</p:attrName>
                                          <p:attrName>ppt_y</p:attrName>
                                        </p:attrNameLst>
                                      </p:cBhvr>
                                      <p:rCtr x="-2101" y="32315"/>
                                    </p:animMotion>
                                  </p:childTnLst>
                                </p:cTn>
                              </p:par>
                            </p:childTnLst>
                          </p:cTn>
                        </p:par>
                      </p:childTnLst>
                    </p:cTn>
                  </p:par>
                  <p:par>
                    <p:cTn id="69" fill="hold" nodeType="clickPar">
                      <p:stCondLst>
                        <p:cond delay="indefinite"/>
                      </p:stCondLst>
                      <p:childTnLst>
                        <p:par>
                          <p:cTn id="70" fill="hold" nodeType="withGroup">
                            <p:stCondLst>
                              <p:cond delay="0"/>
                            </p:stCondLst>
                            <p:childTnLst>
                              <p:par>
                                <p:cTn id="71" presetID="55" presetClass="entr" presetSubtype="0" fill="hold" grpId="0" nodeType="clickEffect">
                                  <p:stCondLst>
                                    <p:cond delay="0"/>
                                  </p:stCondLst>
                                  <p:childTnLst>
                                    <p:set>
                                      <p:cBhvr>
                                        <p:cTn id="72" dur="1" fill="hold">
                                          <p:stCondLst>
                                            <p:cond delay="0"/>
                                          </p:stCondLst>
                                        </p:cTn>
                                        <p:tgtEl>
                                          <p:spTgt spid="64624"/>
                                        </p:tgtEl>
                                        <p:attrNameLst>
                                          <p:attrName>style.visibility</p:attrName>
                                        </p:attrNameLst>
                                      </p:cBhvr>
                                      <p:to>
                                        <p:strVal val="visible"/>
                                      </p:to>
                                    </p:set>
                                    <p:anim calcmode="lin" valueType="num">
                                      <p:cBhvr>
                                        <p:cTn id="73" dur="1000" fill="hold"/>
                                        <p:tgtEl>
                                          <p:spTgt spid="64624"/>
                                        </p:tgtEl>
                                        <p:attrNameLst>
                                          <p:attrName>ppt_w</p:attrName>
                                        </p:attrNameLst>
                                      </p:cBhvr>
                                      <p:tavLst>
                                        <p:tav tm="0">
                                          <p:val>
                                            <p:strVal val="#ppt_w*0.70"/>
                                          </p:val>
                                        </p:tav>
                                        <p:tav tm="100000">
                                          <p:val>
                                            <p:strVal val="#ppt_w"/>
                                          </p:val>
                                        </p:tav>
                                      </p:tavLst>
                                    </p:anim>
                                    <p:anim calcmode="lin" valueType="num">
                                      <p:cBhvr>
                                        <p:cTn id="74" dur="1000" fill="hold"/>
                                        <p:tgtEl>
                                          <p:spTgt spid="64624"/>
                                        </p:tgtEl>
                                        <p:attrNameLst>
                                          <p:attrName>ppt_h</p:attrName>
                                        </p:attrNameLst>
                                      </p:cBhvr>
                                      <p:tavLst>
                                        <p:tav tm="0">
                                          <p:val>
                                            <p:strVal val="#ppt_h"/>
                                          </p:val>
                                        </p:tav>
                                        <p:tav tm="100000">
                                          <p:val>
                                            <p:strVal val="#ppt_h"/>
                                          </p:val>
                                        </p:tav>
                                      </p:tavLst>
                                    </p:anim>
                                    <p:animEffect transition="in" filter="fade">
                                      <p:cBhvr>
                                        <p:cTn id="75" dur="1000"/>
                                        <p:tgtEl>
                                          <p:spTgt spid="64624"/>
                                        </p:tgtEl>
                                      </p:cBhvr>
                                    </p:animEffect>
                                  </p:childTnLst>
                                  <p:subTnLst>
                                    <p:audio>
                                      <p:cMediaNode>
                                        <p:cTn display="0" masterRel="sameClick">
                                          <p:stCondLst>
                                            <p:cond evt="begin" delay="0">
                                              <p:tn val="71"/>
                                            </p:cond>
                                          </p:stCondLst>
                                          <p:endCondLst>
                                            <p:cond evt="onStopAudio" delay="0">
                                              <p:tgtEl>
                                                <p:sldTgt/>
                                              </p:tgtEl>
                                            </p:cond>
                                          </p:endCondLst>
                                        </p:cTn>
                                        <p:tgtEl>
                                          <p:sndTgt r:embed="rId3" name="ding.wav"/>
                                        </p:tgtEl>
                                      </p:cMediaNode>
                                    </p:audio>
                                  </p:subTnLst>
                                </p:cTn>
                              </p:par>
                            </p:childTnLst>
                          </p:cTn>
                        </p:par>
                        <p:par>
                          <p:cTn id="76" fill="hold" nodeType="afterGroup">
                            <p:stCondLst>
                              <p:cond delay="1000"/>
                            </p:stCondLst>
                            <p:childTnLst>
                              <p:par>
                                <p:cTn id="77" presetID="8" presetClass="emph" presetSubtype="0" fill="hold" grpId="1" nodeType="afterEffect">
                                  <p:stCondLst>
                                    <p:cond delay="0"/>
                                  </p:stCondLst>
                                  <p:childTnLst>
                                    <p:animRot by="21600000">
                                      <p:cBhvr>
                                        <p:cTn id="78" dur="1000" fill="hold"/>
                                        <p:tgtEl>
                                          <p:spTgt spid="64624"/>
                                        </p:tgtEl>
                                        <p:attrNameLst>
                                          <p:attrName>r</p:attrName>
                                        </p:attrNameLst>
                                      </p:cBhvr>
                                    </p:animRot>
                                  </p:childTnLst>
                                </p:cTn>
                              </p:par>
                            </p:childTnLst>
                          </p:cTn>
                        </p:par>
                        <p:par>
                          <p:cTn id="79" fill="hold" nodeType="afterGroup">
                            <p:stCondLst>
                              <p:cond delay="2000"/>
                            </p:stCondLst>
                            <p:childTnLst>
                              <p:par>
                                <p:cTn id="80" presetID="42" presetClass="path" presetSubtype="0" accel="50000" decel="50000" fill="hold" grpId="2" nodeType="afterEffect">
                                  <p:stCondLst>
                                    <p:cond delay="0"/>
                                  </p:stCondLst>
                                  <p:childTnLst>
                                    <p:animMotion origin="layout" path="M 5.55556E-7 1.48148E-6 L -0.44931 0.67268 " pathEditMode="relative" rAng="0" ptsTypes="AA">
                                      <p:cBhvr>
                                        <p:cTn id="81" dur="2000" fill="hold"/>
                                        <p:tgtEl>
                                          <p:spTgt spid="64624"/>
                                        </p:tgtEl>
                                        <p:attrNameLst>
                                          <p:attrName>ppt_x</p:attrName>
                                          <p:attrName>ppt_y</p:attrName>
                                        </p:attrNameLst>
                                      </p:cBhvr>
                                      <p:rCtr x="-22465" y="33634"/>
                                    </p:animMotion>
                                  </p:childTnLst>
                                </p:cTn>
                              </p:par>
                            </p:childTnLst>
                          </p:cTn>
                        </p:par>
                      </p:childTnLst>
                    </p:cTn>
                  </p:par>
                  <p:par>
                    <p:cTn id="82" fill="hold" nodeType="clickPar">
                      <p:stCondLst>
                        <p:cond delay="indefinite"/>
                      </p:stCondLst>
                      <p:childTnLst>
                        <p:par>
                          <p:cTn id="83" fill="hold" nodeType="withGroup">
                            <p:stCondLst>
                              <p:cond delay="0"/>
                            </p:stCondLst>
                            <p:childTnLst>
                              <p:par>
                                <p:cTn id="84" presetID="55" presetClass="entr" presetSubtype="0" fill="hold" grpId="0" nodeType="clickEffect">
                                  <p:stCondLst>
                                    <p:cond delay="0"/>
                                  </p:stCondLst>
                                  <p:childTnLst>
                                    <p:set>
                                      <p:cBhvr>
                                        <p:cTn id="85" dur="1" fill="hold">
                                          <p:stCondLst>
                                            <p:cond delay="0"/>
                                          </p:stCondLst>
                                        </p:cTn>
                                        <p:tgtEl>
                                          <p:spTgt spid="64627"/>
                                        </p:tgtEl>
                                        <p:attrNameLst>
                                          <p:attrName>style.visibility</p:attrName>
                                        </p:attrNameLst>
                                      </p:cBhvr>
                                      <p:to>
                                        <p:strVal val="visible"/>
                                      </p:to>
                                    </p:set>
                                    <p:anim calcmode="lin" valueType="num">
                                      <p:cBhvr>
                                        <p:cTn id="86" dur="1000" fill="hold"/>
                                        <p:tgtEl>
                                          <p:spTgt spid="64627"/>
                                        </p:tgtEl>
                                        <p:attrNameLst>
                                          <p:attrName>ppt_w</p:attrName>
                                        </p:attrNameLst>
                                      </p:cBhvr>
                                      <p:tavLst>
                                        <p:tav tm="0">
                                          <p:val>
                                            <p:strVal val="#ppt_w*0.70"/>
                                          </p:val>
                                        </p:tav>
                                        <p:tav tm="100000">
                                          <p:val>
                                            <p:strVal val="#ppt_w"/>
                                          </p:val>
                                        </p:tav>
                                      </p:tavLst>
                                    </p:anim>
                                    <p:anim calcmode="lin" valueType="num">
                                      <p:cBhvr>
                                        <p:cTn id="87" dur="1000" fill="hold"/>
                                        <p:tgtEl>
                                          <p:spTgt spid="64627"/>
                                        </p:tgtEl>
                                        <p:attrNameLst>
                                          <p:attrName>ppt_h</p:attrName>
                                        </p:attrNameLst>
                                      </p:cBhvr>
                                      <p:tavLst>
                                        <p:tav tm="0">
                                          <p:val>
                                            <p:strVal val="#ppt_h"/>
                                          </p:val>
                                        </p:tav>
                                        <p:tav tm="100000">
                                          <p:val>
                                            <p:strVal val="#ppt_h"/>
                                          </p:val>
                                        </p:tav>
                                      </p:tavLst>
                                    </p:anim>
                                    <p:animEffect transition="in" filter="fade">
                                      <p:cBhvr>
                                        <p:cTn id="88" dur="1000"/>
                                        <p:tgtEl>
                                          <p:spTgt spid="64627"/>
                                        </p:tgtEl>
                                      </p:cBhvr>
                                    </p:animEffect>
                                  </p:childTnLst>
                                  <p:subTnLst>
                                    <p:audio>
                                      <p:cMediaNode>
                                        <p:cTn display="0" masterRel="sameClick">
                                          <p:stCondLst>
                                            <p:cond evt="begin" delay="0">
                                              <p:tn val="84"/>
                                            </p:cond>
                                          </p:stCondLst>
                                          <p:endCondLst>
                                            <p:cond evt="onStopAudio" delay="0">
                                              <p:tgtEl>
                                                <p:sldTgt/>
                                              </p:tgtEl>
                                            </p:cond>
                                          </p:endCondLst>
                                        </p:cTn>
                                        <p:tgtEl>
                                          <p:sndTgt r:embed="rId3" name="ding.wav"/>
                                        </p:tgtEl>
                                      </p:cMediaNode>
                                    </p:audio>
                                  </p:subTnLst>
                                </p:cTn>
                              </p:par>
                            </p:childTnLst>
                          </p:cTn>
                        </p:par>
                        <p:par>
                          <p:cTn id="89" fill="hold" nodeType="afterGroup">
                            <p:stCondLst>
                              <p:cond delay="1000"/>
                            </p:stCondLst>
                            <p:childTnLst>
                              <p:par>
                                <p:cTn id="90" presetID="8" presetClass="emph" presetSubtype="0" fill="hold" grpId="1" nodeType="afterEffect">
                                  <p:stCondLst>
                                    <p:cond delay="0"/>
                                  </p:stCondLst>
                                  <p:childTnLst>
                                    <p:animRot by="21600000">
                                      <p:cBhvr>
                                        <p:cTn id="91" dur="1000" fill="hold"/>
                                        <p:tgtEl>
                                          <p:spTgt spid="64627"/>
                                        </p:tgtEl>
                                        <p:attrNameLst>
                                          <p:attrName>r</p:attrName>
                                        </p:attrNameLst>
                                      </p:cBhvr>
                                    </p:animRot>
                                  </p:childTnLst>
                                </p:cTn>
                              </p:par>
                            </p:childTnLst>
                          </p:cTn>
                        </p:par>
                        <p:par>
                          <p:cTn id="92" fill="hold" nodeType="afterGroup">
                            <p:stCondLst>
                              <p:cond delay="2000"/>
                            </p:stCondLst>
                            <p:childTnLst>
                              <p:par>
                                <p:cTn id="93" presetID="42" presetClass="path" presetSubtype="0" accel="50000" decel="50000" fill="hold" grpId="2" nodeType="afterEffect">
                                  <p:stCondLst>
                                    <p:cond delay="0"/>
                                  </p:stCondLst>
                                  <p:childTnLst>
                                    <p:animMotion origin="layout" path="M -1.66667E-6 7.40741E-7 L 0.17222 0.64468 " pathEditMode="relative" rAng="0" ptsTypes="AA">
                                      <p:cBhvr>
                                        <p:cTn id="94" dur="2000" fill="hold"/>
                                        <p:tgtEl>
                                          <p:spTgt spid="64627"/>
                                        </p:tgtEl>
                                        <p:attrNameLst>
                                          <p:attrName>ppt_x</p:attrName>
                                          <p:attrName>ppt_y</p:attrName>
                                        </p:attrNameLst>
                                      </p:cBhvr>
                                      <p:rCtr x="8611" y="32222"/>
                                    </p:animMotion>
                                  </p:childTnLst>
                                </p:cTn>
                              </p:par>
                            </p:childTnLst>
                          </p:cTn>
                        </p:par>
                      </p:childTnLst>
                    </p:cTn>
                  </p:par>
                  <p:par>
                    <p:cTn id="95" fill="hold" nodeType="clickPar">
                      <p:stCondLst>
                        <p:cond delay="indefinite"/>
                      </p:stCondLst>
                      <p:childTnLst>
                        <p:par>
                          <p:cTn id="96" fill="hold" nodeType="withGroup">
                            <p:stCondLst>
                              <p:cond delay="0"/>
                            </p:stCondLst>
                            <p:childTnLst>
                              <p:par>
                                <p:cTn id="97" presetID="55" presetClass="entr" presetSubtype="0" fill="hold" grpId="0" nodeType="clickEffect">
                                  <p:stCondLst>
                                    <p:cond delay="0"/>
                                  </p:stCondLst>
                                  <p:childTnLst>
                                    <p:set>
                                      <p:cBhvr>
                                        <p:cTn id="98" dur="1" fill="hold">
                                          <p:stCondLst>
                                            <p:cond delay="0"/>
                                          </p:stCondLst>
                                        </p:cTn>
                                        <p:tgtEl>
                                          <p:spTgt spid="64619"/>
                                        </p:tgtEl>
                                        <p:attrNameLst>
                                          <p:attrName>style.visibility</p:attrName>
                                        </p:attrNameLst>
                                      </p:cBhvr>
                                      <p:to>
                                        <p:strVal val="visible"/>
                                      </p:to>
                                    </p:set>
                                    <p:anim calcmode="lin" valueType="num">
                                      <p:cBhvr>
                                        <p:cTn id="99" dur="1000" fill="hold"/>
                                        <p:tgtEl>
                                          <p:spTgt spid="64619"/>
                                        </p:tgtEl>
                                        <p:attrNameLst>
                                          <p:attrName>ppt_w</p:attrName>
                                        </p:attrNameLst>
                                      </p:cBhvr>
                                      <p:tavLst>
                                        <p:tav tm="0">
                                          <p:val>
                                            <p:strVal val="#ppt_w*0.70"/>
                                          </p:val>
                                        </p:tav>
                                        <p:tav tm="100000">
                                          <p:val>
                                            <p:strVal val="#ppt_w"/>
                                          </p:val>
                                        </p:tav>
                                      </p:tavLst>
                                    </p:anim>
                                    <p:anim calcmode="lin" valueType="num">
                                      <p:cBhvr>
                                        <p:cTn id="100" dur="1000" fill="hold"/>
                                        <p:tgtEl>
                                          <p:spTgt spid="64619"/>
                                        </p:tgtEl>
                                        <p:attrNameLst>
                                          <p:attrName>ppt_h</p:attrName>
                                        </p:attrNameLst>
                                      </p:cBhvr>
                                      <p:tavLst>
                                        <p:tav tm="0">
                                          <p:val>
                                            <p:strVal val="#ppt_h"/>
                                          </p:val>
                                        </p:tav>
                                        <p:tav tm="100000">
                                          <p:val>
                                            <p:strVal val="#ppt_h"/>
                                          </p:val>
                                        </p:tav>
                                      </p:tavLst>
                                    </p:anim>
                                    <p:animEffect transition="in" filter="fade">
                                      <p:cBhvr>
                                        <p:cTn id="101" dur="1000"/>
                                        <p:tgtEl>
                                          <p:spTgt spid="64619"/>
                                        </p:tgtEl>
                                      </p:cBhvr>
                                    </p:animEffect>
                                  </p:childTnLst>
                                  <p:subTnLst>
                                    <p:audio>
                                      <p:cMediaNode>
                                        <p:cTn display="0" masterRel="sameClick">
                                          <p:stCondLst>
                                            <p:cond evt="begin" delay="0">
                                              <p:tn val="97"/>
                                            </p:cond>
                                          </p:stCondLst>
                                          <p:endCondLst>
                                            <p:cond evt="onStopAudio" delay="0">
                                              <p:tgtEl>
                                                <p:sldTgt/>
                                              </p:tgtEl>
                                            </p:cond>
                                          </p:endCondLst>
                                        </p:cTn>
                                        <p:tgtEl>
                                          <p:sndTgt r:embed="rId3" name="ding.wav"/>
                                        </p:tgtEl>
                                      </p:cMediaNode>
                                    </p:audio>
                                  </p:subTnLst>
                                </p:cTn>
                              </p:par>
                            </p:childTnLst>
                          </p:cTn>
                        </p:par>
                        <p:par>
                          <p:cTn id="102" fill="hold" nodeType="afterGroup">
                            <p:stCondLst>
                              <p:cond delay="1000"/>
                            </p:stCondLst>
                            <p:childTnLst>
                              <p:par>
                                <p:cTn id="103" presetID="8" presetClass="emph" presetSubtype="0" fill="hold" grpId="1" nodeType="afterEffect">
                                  <p:stCondLst>
                                    <p:cond delay="0"/>
                                  </p:stCondLst>
                                  <p:childTnLst>
                                    <p:animRot by="21600000">
                                      <p:cBhvr>
                                        <p:cTn id="104" dur="1000" fill="hold"/>
                                        <p:tgtEl>
                                          <p:spTgt spid="64619"/>
                                        </p:tgtEl>
                                        <p:attrNameLst>
                                          <p:attrName>r</p:attrName>
                                        </p:attrNameLst>
                                      </p:cBhvr>
                                    </p:animRot>
                                  </p:childTnLst>
                                </p:cTn>
                              </p:par>
                            </p:childTnLst>
                          </p:cTn>
                        </p:par>
                        <p:par>
                          <p:cTn id="105" fill="hold" nodeType="afterGroup">
                            <p:stCondLst>
                              <p:cond delay="2000"/>
                            </p:stCondLst>
                            <p:childTnLst>
                              <p:par>
                                <p:cTn id="106" presetID="42" presetClass="path" presetSubtype="0" accel="50000" decel="50000" fill="hold" grpId="2" nodeType="afterEffect">
                                  <p:stCondLst>
                                    <p:cond delay="0"/>
                                  </p:stCondLst>
                                  <p:childTnLst>
                                    <p:animMotion origin="layout" path="M -3.33333E-6 -2.96296E-6 L 0.15625 0.32662 " pathEditMode="relative" rAng="0" ptsTypes="AA">
                                      <p:cBhvr>
                                        <p:cTn id="107" dur="2000" fill="hold"/>
                                        <p:tgtEl>
                                          <p:spTgt spid="64619"/>
                                        </p:tgtEl>
                                        <p:attrNameLst>
                                          <p:attrName>ppt_x</p:attrName>
                                          <p:attrName>ppt_y</p:attrName>
                                        </p:attrNameLst>
                                      </p:cBhvr>
                                      <p:rCtr x="7813" y="16319"/>
                                    </p:animMotion>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5" presetClass="entr" presetSubtype="0" fill="hold" grpId="0" nodeType="clickEffect">
                                  <p:stCondLst>
                                    <p:cond delay="0"/>
                                  </p:stCondLst>
                                  <p:childTnLst>
                                    <p:set>
                                      <p:cBhvr>
                                        <p:cTn id="111" dur="1" fill="hold">
                                          <p:stCondLst>
                                            <p:cond delay="0"/>
                                          </p:stCondLst>
                                        </p:cTn>
                                        <p:tgtEl>
                                          <p:spTgt spid="64620"/>
                                        </p:tgtEl>
                                        <p:attrNameLst>
                                          <p:attrName>style.visibility</p:attrName>
                                        </p:attrNameLst>
                                      </p:cBhvr>
                                      <p:to>
                                        <p:strVal val="visible"/>
                                      </p:to>
                                    </p:set>
                                    <p:anim calcmode="lin" valueType="num">
                                      <p:cBhvr>
                                        <p:cTn id="112" dur="1000" fill="hold"/>
                                        <p:tgtEl>
                                          <p:spTgt spid="64620"/>
                                        </p:tgtEl>
                                        <p:attrNameLst>
                                          <p:attrName>ppt_w</p:attrName>
                                        </p:attrNameLst>
                                      </p:cBhvr>
                                      <p:tavLst>
                                        <p:tav tm="0">
                                          <p:val>
                                            <p:strVal val="#ppt_w*0.70"/>
                                          </p:val>
                                        </p:tav>
                                        <p:tav tm="100000">
                                          <p:val>
                                            <p:strVal val="#ppt_w"/>
                                          </p:val>
                                        </p:tav>
                                      </p:tavLst>
                                    </p:anim>
                                    <p:anim calcmode="lin" valueType="num">
                                      <p:cBhvr>
                                        <p:cTn id="113" dur="1000" fill="hold"/>
                                        <p:tgtEl>
                                          <p:spTgt spid="64620"/>
                                        </p:tgtEl>
                                        <p:attrNameLst>
                                          <p:attrName>ppt_h</p:attrName>
                                        </p:attrNameLst>
                                      </p:cBhvr>
                                      <p:tavLst>
                                        <p:tav tm="0">
                                          <p:val>
                                            <p:strVal val="#ppt_h"/>
                                          </p:val>
                                        </p:tav>
                                        <p:tav tm="100000">
                                          <p:val>
                                            <p:strVal val="#ppt_h"/>
                                          </p:val>
                                        </p:tav>
                                      </p:tavLst>
                                    </p:anim>
                                    <p:animEffect transition="in" filter="fade">
                                      <p:cBhvr>
                                        <p:cTn id="114" dur="1000"/>
                                        <p:tgtEl>
                                          <p:spTgt spid="64620"/>
                                        </p:tgtEl>
                                      </p:cBhvr>
                                    </p:animEffect>
                                  </p:childTnLst>
                                  <p:subTnLst>
                                    <p:audio>
                                      <p:cMediaNode>
                                        <p:cTn display="0" masterRel="sameClick">
                                          <p:stCondLst>
                                            <p:cond evt="begin" delay="0">
                                              <p:tn val="110"/>
                                            </p:cond>
                                          </p:stCondLst>
                                          <p:endCondLst>
                                            <p:cond evt="onStopAudio" delay="0">
                                              <p:tgtEl>
                                                <p:sldTgt/>
                                              </p:tgtEl>
                                            </p:cond>
                                          </p:endCondLst>
                                        </p:cTn>
                                        <p:tgtEl>
                                          <p:sndTgt r:embed="rId3" name="ding.wav"/>
                                        </p:tgtEl>
                                      </p:cMediaNode>
                                    </p:audio>
                                  </p:subTnLst>
                                </p:cTn>
                              </p:par>
                            </p:childTnLst>
                          </p:cTn>
                        </p:par>
                        <p:par>
                          <p:cTn id="115" fill="hold" nodeType="afterGroup">
                            <p:stCondLst>
                              <p:cond delay="1000"/>
                            </p:stCondLst>
                            <p:childTnLst>
                              <p:par>
                                <p:cTn id="116" presetID="8" presetClass="emph" presetSubtype="0" fill="hold" grpId="1" nodeType="afterEffect">
                                  <p:stCondLst>
                                    <p:cond delay="0"/>
                                  </p:stCondLst>
                                  <p:childTnLst>
                                    <p:animRot by="21600000">
                                      <p:cBhvr>
                                        <p:cTn id="117" dur="1000" fill="hold"/>
                                        <p:tgtEl>
                                          <p:spTgt spid="64620"/>
                                        </p:tgtEl>
                                        <p:attrNameLst>
                                          <p:attrName>r</p:attrName>
                                        </p:attrNameLst>
                                      </p:cBhvr>
                                    </p:animRot>
                                  </p:childTnLst>
                                </p:cTn>
                              </p:par>
                            </p:childTnLst>
                          </p:cTn>
                        </p:par>
                        <p:par>
                          <p:cTn id="118" fill="hold" nodeType="afterGroup">
                            <p:stCondLst>
                              <p:cond delay="2000"/>
                            </p:stCondLst>
                            <p:childTnLst>
                              <p:par>
                                <p:cTn id="119" presetID="42" presetClass="path" presetSubtype="0" accel="50000" decel="50000" fill="hold" grpId="2" nodeType="afterEffect">
                                  <p:stCondLst>
                                    <p:cond delay="0"/>
                                  </p:stCondLst>
                                  <p:childTnLst>
                                    <p:animMotion origin="layout" path="M 4.72222E-6 -1.48148E-6 L 0.30329 0.4331 " pathEditMode="relative" rAng="0" ptsTypes="AA">
                                      <p:cBhvr>
                                        <p:cTn id="120" dur="2000" fill="hold"/>
                                        <p:tgtEl>
                                          <p:spTgt spid="64620"/>
                                        </p:tgtEl>
                                        <p:attrNameLst>
                                          <p:attrName>ppt_x</p:attrName>
                                          <p:attrName>ppt_y</p:attrName>
                                        </p:attrNameLst>
                                      </p:cBhvr>
                                      <p:rCtr x="15156" y="21644"/>
                                    </p:animMotion>
                                  </p:childTnLst>
                                </p:cTn>
                              </p:par>
                            </p:childTnLst>
                          </p:cTn>
                        </p:par>
                      </p:childTnLst>
                    </p:cTn>
                  </p:par>
                  <p:par>
                    <p:cTn id="121" fill="hold" nodeType="clickPar">
                      <p:stCondLst>
                        <p:cond delay="indefinite"/>
                      </p:stCondLst>
                      <p:childTnLst>
                        <p:par>
                          <p:cTn id="122" fill="hold" nodeType="withGroup">
                            <p:stCondLst>
                              <p:cond delay="0"/>
                            </p:stCondLst>
                            <p:childTnLst>
                              <p:par>
                                <p:cTn id="123" presetID="55" presetClass="entr" presetSubtype="0" fill="hold" nodeType="clickEffect">
                                  <p:stCondLst>
                                    <p:cond delay="0"/>
                                  </p:stCondLst>
                                  <p:childTnLst>
                                    <p:set>
                                      <p:cBhvr>
                                        <p:cTn id="124" dur="1" fill="hold">
                                          <p:stCondLst>
                                            <p:cond delay="0"/>
                                          </p:stCondLst>
                                        </p:cTn>
                                        <p:tgtEl>
                                          <p:spTgt spid="64664"/>
                                        </p:tgtEl>
                                        <p:attrNameLst>
                                          <p:attrName>style.visibility</p:attrName>
                                        </p:attrNameLst>
                                      </p:cBhvr>
                                      <p:to>
                                        <p:strVal val="visible"/>
                                      </p:to>
                                    </p:set>
                                    <p:anim calcmode="lin" valueType="num">
                                      <p:cBhvr>
                                        <p:cTn id="125" dur="1000" fill="hold"/>
                                        <p:tgtEl>
                                          <p:spTgt spid="64664"/>
                                        </p:tgtEl>
                                        <p:attrNameLst>
                                          <p:attrName>ppt_w</p:attrName>
                                        </p:attrNameLst>
                                      </p:cBhvr>
                                      <p:tavLst>
                                        <p:tav tm="0">
                                          <p:val>
                                            <p:strVal val="#ppt_w*0.70"/>
                                          </p:val>
                                        </p:tav>
                                        <p:tav tm="100000">
                                          <p:val>
                                            <p:strVal val="#ppt_w"/>
                                          </p:val>
                                        </p:tav>
                                      </p:tavLst>
                                    </p:anim>
                                    <p:anim calcmode="lin" valueType="num">
                                      <p:cBhvr>
                                        <p:cTn id="126" dur="1000" fill="hold"/>
                                        <p:tgtEl>
                                          <p:spTgt spid="64664"/>
                                        </p:tgtEl>
                                        <p:attrNameLst>
                                          <p:attrName>ppt_h</p:attrName>
                                        </p:attrNameLst>
                                      </p:cBhvr>
                                      <p:tavLst>
                                        <p:tav tm="0">
                                          <p:val>
                                            <p:strVal val="#ppt_h"/>
                                          </p:val>
                                        </p:tav>
                                        <p:tav tm="100000">
                                          <p:val>
                                            <p:strVal val="#ppt_h"/>
                                          </p:val>
                                        </p:tav>
                                      </p:tavLst>
                                    </p:anim>
                                    <p:animEffect transition="in" filter="fade">
                                      <p:cBhvr>
                                        <p:cTn id="127" dur="1000"/>
                                        <p:tgtEl>
                                          <p:spTgt spid="64664"/>
                                        </p:tgtEl>
                                      </p:cBhvr>
                                    </p:animEffect>
                                  </p:childTnLst>
                                  <p:subTnLst>
                                    <p:audio>
                                      <p:cMediaNode>
                                        <p:cTn display="0" masterRel="sameClick">
                                          <p:stCondLst>
                                            <p:cond evt="begin" delay="0">
                                              <p:tn val="123"/>
                                            </p:cond>
                                          </p:stCondLst>
                                          <p:endCondLst>
                                            <p:cond evt="onStopAudio" delay="0">
                                              <p:tgtEl>
                                                <p:sldTgt/>
                                              </p:tgtEl>
                                            </p:cond>
                                          </p:endCondLst>
                                        </p:cTn>
                                        <p:tgtEl>
                                          <p:sndTgt r:embed="rId3" name="ding.wav"/>
                                        </p:tgtEl>
                                      </p:cMediaNode>
                                    </p:audio>
                                  </p:subTnLst>
                                </p:cTn>
                              </p:par>
                            </p:childTnLst>
                          </p:cTn>
                        </p:par>
                        <p:par>
                          <p:cTn id="128" fill="hold" nodeType="afterGroup">
                            <p:stCondLst>
                              <p:cond delay="1000"/>
                            </p:stCondLst>
                            <p:childTnLst>
                              <p:par>
                                <p:cTn id="129" presetID="8" presetClass="emph" presetSubtype="0" fill="hold" nodeType="afterEffect">
                                  <p:stCondLst>
                                    <p:cond delay="0"/>
                                  </p:stCondLst>
                                  <p:childTnLst>
                                    <p:animRot by="21600000">
                                      <p:cBhvr>
                                        <p:cTn id="130" dur="1000" fill="hold"/>
                                        <p:tgtEl>
                                          <p:spTgt spid="64664"/>
                                        </p:tgtEl>
                                        <p:attrNameLst>
                                          <p:attrName>r</p:attrName>
                                        </p:attrNameLst>
                                      </p:cBhvr>
                                    </p:animRot>
                                  </p:childTnLst>
                                </p:cTn>
                              </p:par>
                            </p:childTnLst>
                          </p:cTn>
                        </p:par>
                        <p:par>
                          <p:cTn id="131" fill="hold" nodeType="afterGroup">
                            <p:stCondLst>
                              <p:cond delay="2000"/>
                            </p:stCondLst>
                            <p:childTnLst>
                              <p:par>
                                <p:cTn id="132" presetID="42" presetClass="path" presetSubtype="0" accel="50000" decel="50000" fill="hold" nodeType="afterEffect">
                                  <p:stCondLst>
                                    <p:cond delay="0"/>
                                  </p:stCondLst>
                                  <p:childTnLst>
                                    <p:animMotion origin="layout" path="M -1.66667E-6 3.33333E-6 L 0.27413 0.56064 " pathEditMode="relative" rAng="0" ptsTypes="AA">
                                      <p:cBhvr>
                                        <p:cTn id="133" dur="2000" fill="hold"/>
                                        <p:tgtEl>
                                          <p:spTgt spid="64664"/>
                                        </p:tgtEl>
                                        <p:attrNameLst>
                                          <p:attrName>ppt_x</p:attrName>
                                          <p:attrName>ppt_y</p:attrName>
                                        </p:attrNameLst>
                                      </p:cBhvr>
                                      <p:rCtr x="13698" y="28032"/>
                                    </p:animMotion>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8" fill="hold" nodeType="clickEffect">
                                  <p:stCondLst>
                                    <p:cond delay="0"/>
                                  </p:stCondLst>
                                  <p:childTnLst>
                                    <p:set>
                                      <p:cBhvr>
                                        <p:cTn id="137" dur="1" fill="hold">
                                          <p:stCondLst>
                                            <p:cond delay="0"/>
                                          </p:stCondLst>
                                        </p:cTn>
                                        <p:tgtEl>
                                          <p:spTgt spid="64598"/>
                                        </p:tgtEl>
                                        <p:attrNameLst>
                                          <p:attrName>style.visibility</p:attrName>
                                        </p:attrNameLst>
                                      </p:cBhvr>
                                      <p:to>
                                        <p:strVal val="visible"/>
                                      </p:to>
                                    </p:set>
                                    <p:animEffect transition="in" filter="slide(fromLeft)">
                                      <p:cBhvr>
                                        <p:cTn id="138" dur="1000"/>
                                        <p:tgtEl>
                                          <p:spTgt spid="64598"/>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53" presetClass="entr" presetSubtype="0" fill="hold" grpId="0" nodeType="clickEffect">
                                  <p:stCondLst>
                                    <p:cond delay="0"/>
                                  </p:stCondLst>
                                  <p:childTnLst>
                                    <p:set>
                                      <p:cBhvr>
                                        <p:cTn id="142" dur="1" fill="hold">
                                          <p:stCondLst>
                                            <p:cond delay="0"/>
                                          </p:stCondLst>
                                        </p:cTn>
                                        <p:tgtEl>
                                          <p:spTgt spid="64663"/>
                                        </p:tgtEl>
                                        <p:attrNameLst>
                                          <p:attrName>style.visibility</p:attrName>
                                        </p:attrNameLst>
                                      </p:cBhvr>
                                      <p:to>
                                        <p:strVal val="visible"/>
                                      </p:to>
                                    </p:set>
                                    <p:anim calcmode="lin" valueType="num">
                                      <p:cBhvr>
                                        <p:cTn id="143" dur="500" fill="hold"/>
                                        <p:tgtEl>
                                          <p:spTgt spid="64663"/>
                                        </p:tgtEl>
                                        <p:attrNameLst>
                                          <p:attrName>ppt_w</p:attrName>
                                        </p:attrNameLst>
                                      </p:cBhvr>
                                      <p:tavLst>
                                        <p:tav tm="0">
                                          <p:val>
                                            <p:fltVal val="0"/>
                                          </p:val>
                                        </p:tav>
                                        <p:tav tm="100000">
                                          <p:val>
                                            <p:strVal val="#ppt_w"/>
                                          </p:val>
                                        </p:tav>
                                      </p:tavLst>
                                    </p:anim>
                                    <p:anim calcmode="lin" valueType="num">
                                      <p:cBhvr>
                                        <p:cTn id="144" dur="500" fill="hold"/>
                                        <p:tgtEl>
                                          <p:spTgt spid="64663"/>
                                        </p:tgtEl>
                                        <p:attrNameLst>
                                          <p:attrName>ppt_h</p:attrName>
                                        </p:attrNameLst>
                                      </p:cBhvr>
                                      <p:tavLst>
                                        <p:tav tm="0">
                                          <p:val>
                                            <p:fltVal val="0"/>
                                          </p:val>
                                        </p:tav>
                                        <p:tav tm="100000">
                                          <p:val>
                                            <p:strVal val="#ppt_h"/>
                                          </p:val>
                                        </p:tav>
                                      </p:tavLst>
                                    </p:anim>
                                    <p:animEffect transition="in" filter="fade">
                                      <p:cBhvr>
                                        <p:cTn id="145" dur="500"/>
                                        <p:tgtEl>
                                          <p:spTgt spid="64663"/>
                                        </p:tgtEl>
                                      </p:cBhvr>
                                    </p:animEffect>
                                  </p:childTnLst>
                                </p:cTn>
                              </p:par>
                              <p:par>
                                <p:cTn id="146" presetID="53" presetClass="entr" presetSubtype="0" fill="hold" grpId="0" nodeType="withEffect">
                                  <p:stCondLst>
                                    <p:cond delay="0"/>
                                  </p:stCondLst>
                                  <p:childTnLst>
                                    <p:set>
                                      <p:cBhvr>
                                        <p:cTn id="147" dur="1" fill="hold">
                                          <p:stCondLst>
                                            <p:cond delay="0"/>
                                          </p:stCondLst>
                                        </p:cTn>
                                        <p:tgtEl>
                                          <p:spTgt spid="64662"/>
                                        </p:tgtEl>
                                        <p:attrNameLst>
                                          <p:attrName>style.visibility</p:attrName>
                                        </p:attrNameLst>
                                      </p:cBhvr>
                                      <p:to>
                                        <p:strVal val="visible"/>
                                      </p:to>
                                    </p:set>
                                    <p:anim calcmode="lin" valueType="num">
                                      <p:cBhvr>
                                        <p:cTn id="148" dur="500" fill="hold"/>
                                        <p:tgtEl>
                                          <p:spTgt spid="64662"/>
                                        </p:tgtEl>
                                        <p:attrNameLst>
                                          <p:attrName>ppt_w</p:attrName>
                                        </p:attrNameLst>
                                      </p:cBhvr>
                                      <p:tavLst>
                                        <p:tav tm="0">
                                          <p:val>
                                            <p:fltVal val="0"/>
                                          </p:val>
                                        </p:tav>
                                        <p:tav tm="100000">
                                          <p:val>
                                            <p:strVal val="#ppt_w"/>
                                          </p:val>
                                        </p:tav>
                                      </p:tavLst>
                                    </p:anim>
                                    <p:anim calcmode="lin" valueType="num">
                                      <p:cBhvr>
                                        <p:cTn id="149" dur="500" fill="hold"/>
                                        <p:tgtEl>
                                          <p:spTgt spid="64662"/>
                                        </p:tgtEl>
                                        <p:attrNameLst>
                                          <p:attrName>ppt_h</p:attrName>
                                        </p:attrNameLst>
                                      </p:cBhvr>
                                      <p:tavLst>
                                        <p:tav tm="0">
                                          <p:val>
                                            <p:fltVal val="0"/>
                                          </p:val>
                                        </p:tav>
                                        <p:tav tm="100000">
                                          <p:val>
                                            <p:strVal val="#ppt_h"/>
                                          </p:val>
                                        </p:tav>
                                      </p:tavLst>
                                    </p:anim>
                                    <p:animEffect transition="in" filter="fade">
                                      <p:cBhvr>
                                        <p:cTn id="150" dur="500"/>
                                        <p:tgtEl>
                                          <p:spTgt spid="64662"/>
                                        </p:tgtEl>
                                      </p:cBhvr>
                                    </p:animEffect>
                                  </p:childTnLst>
                                </p:cTn>
                              </p:par>
                            </p:childTnLst>
                          </p:cTn>
                        </p:par>
                        <p:par>
                          <p:cTn id="151" fill="hold" nodeType="afterGroup">
                            <p:stCondLst>
                              <p:cond delay="500"/>
                            </p:stCondLst>
                            <p:childTnLst>
                              <p:par>
                                <p:cTn id="152" presetID="8" presetClass="emph" presetSubtype="0" fill="hold" grpId="1" nodeType="afterEffect">
                                  <p:stCondLst>
                                    <p:cond delay="0"/>
                                  </p:stCondLst>
                                  <p:childTnLst>
                                    <p:animRot by="21600000">
                                      <p:cBhvr>
                                        <p:cTn id="153" dur="1000" fill="hold"/>
                                        <p:tgtEl>
                                          <p:spTgt spid="64663"/>
                                        </p:tgtEl>
                                        <p:attrNameLst>
                                          <p:attrName>r</p:attrName>
                                        </p:attrNameLst>
                                      </p:cBhvr>
                                    </p:animRot>
                                  </p:childTnLst>
                                </p:cTn>
                              </p:par>
                              <p:par>
                                <p:cTn id="154" presetID="8" presetClass="emph" presetSubtype="0" fill="hold" grpId="1" nodeType="withEffect">
                                  <p:stCondLst>
                                    <p:cond delay="0"/>
                                  </p:stCondLst>
                                  <p:childTnLst>
                                    <p:animRot by="21600000">
                                      <p:cBhvr>
                                        <p:cTn id="155" dur="1000" fill="hold"/>
                                        <p:tgtEl>
                                          <p:spTgt spid="64662"/>
                                        </p:tgtEl>
                                        <p:attrNameLst>
                                          <p:attrName>r</p:attrName>
                                        </p:attrNameLst>
                                      </p:cBhvr>
                                    </p:animRot>
                                  </p:childTnLst>
                                </p:cTn>
                              </p:par>
                            </p:childTnLst>
                          </p:cTn>
                        </p:par>
                        <p:par>
                          <p:cTn id="156" fill="hold" nodeType="afterGroup">
                            <p:stCondLst>
                              <p:cond delay="1500"/>
                            </p:stCondLst>
                            <p:childTnLst>
                              <p:par>
                                <p:cTn id="157" presetID="1" presetClass="entr" presetSubtype="0" fill="hold" grpId="0" nodeType="afterEffect">
                                  <p:stCondLst>
                                    <p:cond delay="0"/>
                                  </p:stCondLst>
                                  <p:childTnLst>
                                    <p:set>
                                      <p:cBhvr>
                                        <p:cTn id="158" dur="1" fill="hold">
                                          <p:stCondLst>
                                            <p:cond delay="0"/>
                                          </p:stCondLst>
                                        </p:cTn>
                                        <p:tgtEl>
                                          <p:spTgt spid="64625"/>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64628"/>
                                        </p:tgtEl>
                                        <p:attrNameLst>
                                          <p:attrName>style.visibility</p:attrName>
                                        </p:attrNameLst>
                                      </p:cBhvr>
                                      <p:to>
                                        <p:strVal val="visible"/>
                                      </p:to>
                                    </p:se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0" presetClass="exit" presetSubtype="0" fill="hold" grpId="2" nodeType="clickEffect">
                                  <p:stCondLst>
                                    <p:cond delay="0"/>
                                  </p:stCondLst>
                                  <p:childTnLst>
                                    <p:animEffect transition="out" filter="fade">
                                      <p:cBhvr>
                                        <p:cTn id="164" dur="2000"/>
                                        <p:tgtEl>
                                          <p:spTgt spid="64663"/>
                                        </p:tgtEl>
                                      </p:cBhvr>
                                    </p:animEffect>
                                    <p:set>
                                      <p:cBhvr>
                                        <p:cTn id="165" dur="1" fill="hold">
                                          <p:stCondLst>
                                            <p:cond delay="1999"/>
                                          </p:stCondLst>
                                        </p:cTn>
                                        <p:tgtEl>
                                          <p:spTgt spid="64663"/>
                                        </p:tgtEl>
                                        <p:attrNameLst>
                                          <p:attrName>style.visibility</p:attrName>
                                        </p:attrNameLst>
                                      </p:cBhvr>
                                      <p:to>
                                        <p:strVal val="hidden"/>
                                      </p:to>
                                    </p:set>
                                  </p:childTnLst>
                                  <p:subTnLst>
                                    <p:audio>
                                      <p:cMediaNode>
                                        <p:cTn display="0" masterRel="sameClick">
                                          <p:stCondLst>
                                            <p:cond evt="begin" delay="0">
                                              <p:tn val="163"/>
                                            </p:cond>
                                          </p:stCondLst>
                                          <p:endCondLst>
                                            <p:cond evt="onStopAudio" delay="0">
                                              <p:tgtEl>
                                                <p:sldTgt/>
                                              </p:tgtEl>
                                            </p:cond>
                                          </p:endCondLst>
                                        </p:cTn>
                                        <p:tgtEl>
                                          <p:sndTgt r:embed="rId3" name="ding.wav"/>
                                        </p:tgtEl>
                                      </p:cMediaNode>
                                    </p:audio>
                                  </p:subTnLst>
                                </p:cTn>
                              </p:par>
                            </p:childTnLst>
                          </p:cTn>
                        </p:par>
                      </p:childTnLst>
                    </p:cTn>
                  </p:par>
                  <p:par>
                    <p:cTn id="166" fill="hold" nodeType="clickPar">
                      <p:stCondLst>
                        <p:cond delay="indefinite"/>
                      </p:stCondLst>
                      <p:childTnLst>
                        <p:par>
                          <p:cTn id="167" fill="hold" nodeType="withGroup">
                            <p:stCondLst>
                              <p:cond delay="0"/>
                            </p:stCondLst>
                            <p:childTnLst>
                              <p:par>
                                <p:cTn id="168" presetID="10" presetClass="exit" presetSubtype="0" fill="hold" grpId="2" nodeType="clickEffect">
                                  <p:stCondLst>
                                    <p:cond delay="0"/>
                                  </p:stCondLst>
                                  <p:childTnLst>
                                    <p:animEffect transition="out" filter="fade">
                                      <p:cBhvr>
                                        <p:cTn id="169" dur="2000"/>
                                        <p:tgtEl>
                                          <p:spTgt spid="64662"/>
                                        </p:tgtEl>
                                      </p:cBhvr>
                                    </p:animEffect>
                                    <p:set>
                                      <p:cBhvr>
                                        <p:cTn id="170" dur="1" fill="hold">
                                          <p:stCondLst>
                                            <p:cond delay="1999"/>
                                          </p:stCondLst>
                                        </p:cTn>
                                        <p:tgtEl>
                                          <p:spTgt spid="64662"/>
                                        </p:tgtEl>
                                        <p:attrNameLst>
                                          <p:attrName>style.visibility</p:attrName>
                                        </p:attrNameLst>
                                      </p:cBhvr>
                                      <p:to>
                                        <p:strVal val="hidden"/>
                                      </p:to>
                                    </p:set>
                                  </p:childTnLst>
                                  <p:subTnLst>
                                    <p:audio>
                                      <p:cMediaNode>
                                        <p:cTn display="0" masterRel="sameClick">
                                          <p:stCondLst>
                                            <p:cond evt="begin" delay="0">
                                              <p:tn val="168"/>
                                            </p:cond>
                                          </p:stCondLst>
                                          <p:endCondLst>
                                            <p:cond evt="onStopAudio" delay="0">
                                              <p:tgtEl>
                                                <p:sldTgt/>
                                              </p:tgtEl>
                                            </p:cond>
                                          </p:endCondLst>
                                        </p:cTn>
                                        <p:tgtEl>
                                          <p:sndTgt r:embed="rId3" name="ding.wav"/>
                                        </p:tgtEl>
                                      </p:cMediaNode>
                                    </p:audio>
                                  </p:subTnLst>
                                </p:cTn>
                              </p:par>
                            </p:childTnLst>
                          </p:cTn>
                        </p:par>
                        <p:par>
                          <p:cTn id="171" fill="hold" nodeType="afterGroup">
                            <p:stCondLst>
                              <p:cond delay="2000"/>
                            </p:stCondLst>
                            <p:childTnLst>
                              <p:par>
                                <p:cTn id="172" presetID="53" presetClass="entr" presetSubtype="0" fill="hold" nodeType="afterEffect">
                                  <p:stCondLst>
                                    <p:cond delay="0"/>
                                  </p:stCondLst>
                                  <p:childTnLst>
                                    <p:set>
                                      <p:cBhvr>
                                        <p:cTn id="173" dur="1" fill="hold">
                                          <p:stCondLst>
                                            <p:cond delay="0"/>
                                          </p:stCondLst>
                                        </p:cTn>
                                        <p:tgtEl>
                                          <p:spTgt spid="64669"/>
                                        </p:tgtEl>
                                        <p:attrNameLst>
                                          <p:attrName>style.visibility</p:attrName>
                                        </p:attrNameLst>
                                      </p:cBhvr>
                                      <p:to>
                                        <p:strVal val="visible"/>
                                      </p:to>
                                    </p:set>
                                    <p:anim calcmode="lin" valueType="num">
                                      <p:cBhvr>
                                        <p:cTn id="174" dur="1000" fill="hold"/>
                                        <p:tgtEl>
                                          <p:spTgt spid="64669"/>
                                        </p:tgtEl>
                                        <p:attrNameLst>
                                          <p:attrName>ppt_w</p:attrName>
                                        </p:attrNameLst>
                                      </p:cBhvr>
                                      <p:tavLst>
                                        <p:tav tm="0">
                                          <p:val>
                                            <p:fltVal val="0"/>
                                          </p:val>
                                        </p:tav>
                                        <p:tav tm="100000">
                                          <p:val>
                                            <p:strVal val="#ppt_w"/>
                                          </p:val>
                                        </p:tav>
                                      </p:tavLst>
                                    </p:anim>
                                    <p:anim calcmode="lin" valueType="num">
                                      <p:cBhvr>
                                        <p:cTn id="175" dur="1000" fill="hold"/>
                                        <p:tgtEl>
                                          <p:spTgt spid="64669"/>
                                        </p:tgtEl>
                                        <p:attrNameLst>
                                          <p:attrName>ppt_h</p:attrName>
                                        </p:attrNameLst>
                                      </p:cBhvr>
                                      <p:tavLst>
                                        <p:tav tm="0">
                                          <p:val>
                                            <p:fltVal val="0"/>
                                          </p:val>
                                        </p:tav>
                                        <p:tav tm="100000">
                                          <p:val>
                                            <p:strVal val="#ppt_h"/>
                                          </p:val>
                                        </p:tav>
                                      </p:tavLst>
                                    </p:anim>
                                    <p:animEffect transition="in" filter="fade">
                                      <p:cBhvr>
                                        <p:cTn id="176" dur="1000"/>
                                        <p:tgtEl>
                                          <p:spTgt spid="64669"/>
                                        </p:tgtEl>
                                      </p:cBhvr>
                                    </p:animEffect>
                                  </p:childTnLst>
                                </p:cTn>
                              </p:par>
                            </p:childTnLst>
                          </p:cTn>
                        </p:par>
                        <p:par>
                          <p:cTn id="177" fill="hold" nodeType="afterGroup">
                            <p:stCondLst>
                              <p:cond delay="3000"/>
                            </p:stCondLst>
                            <p:childTnLst>
                              <p:par>
                                <p:cTn id="178" presetID="35" presetClass="path" presetSubtype="0" accel="50000" decel="50000" fill="hold" nodeType="afterEffect">
                                  <p:stCondLst>
                                    <p:cond delay="0"/>
                                  </p:stCondLst>
                                  <p:childTnLst>
                                    <p:animMotion origin="layout" path="M 0 -2.22222E-6 L -0.40104 -0.20162 " pathEditMode="relative" rAng="0" ptsTypes="AA">
                                      <p:cBhvr>
                                        <p:cTn id="179" dur="1000" fill="hold"/>
                                        <p:tgtEl>
                                          <p:spTgt spid="64669"/>
                                        </p:tgtEl>
                                        <p:attrNameLst>
                                          <p:attrName>ppt_x</p:attrName>
                                          <p:attrName>ppt_y</p:attrName>
                                        </p:attrNameLst>
                                      </p:cBhvr>
                                      <p:rCtr x="-20052" y="-10093"/>
                                    </p:animMotion>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2" presetClass="entr" presetSubtype="8" fill="hold" nodeType="clickEffect">
                                  <p:stCondLst>
                                    <p:cond delay="0"/>
                                  </p:stCondLst>
                                  <p:childTnLst>
                                    <p:set>
                                      <p:cBhvr>
                                        <p:cTn id="183" dur="1" fill="hold">
                                          <p:stCondLst>
                                            <p:cond delay="0"/>
                                          </p:stCondLst>
                                        </p:cTn>
                                        <p:tgtEl>
                                          <p:spTgt spid="64599"/>
                                        </p:tgtEl>
                                        <p:attrNameLst>
                                          <p:attrName>style.visibility</p:attrName>
                                        </p:attrNameLst>
                                      </p:cBhvr>
                                      <p:to>
                                        <p:strVal val="visible"/>
                                      </p:to>
                                    </p:set>
                                    <p:animEffect transition="in" filter="slide(fromLeft)">
                                      <p:cBhvr>
                                        <p:cTn id="184" dur="1000"/>
                                        <p:tgtEl>
                                          <p:spTgt spid="64599"/>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12" presetClass="entr" presetSubtype="8" fill="hold" nodeType="clickEffect">
                                  <p:stCondLst>
                                    <p:cond delay="0"/>
                                  </p:stCondLst>
                                  <p:childTnLst>
                                    <p:set>
                                      <p:cBhvr>
                                        <p:cTn id="188" dur="1" fill="hold">
                                          <p:stCondLst>
                                            <p:cond delay="0"/>
                                          </p:stCondLst>
                                        </p:cTn>
                                        <p:tgtEl>
                                          <p:spTgt spid="64600"/>
                                        </p:tgtEl>
                                        <p:attrNameLst>
                                          <p:attrName>style.visibility</p:attrName>
                                        </p:attrNameLst>
                                      </p:cBhvr>
                                      <p:to>
                                        <p:strVal val="visible"/>
                                      </p:to>
                                    </p:set>
                                    <p:animEffect transition="in" filter="slide(fromLeft)">
                                      <p:cBhvr>
                                        <p:cTn id="189" dur="1000"/>
                                        <p:tgtEl>
                                          <p:spTgt spid="646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37" grpId="0"/>
      <p:bldP spid="64628" grpId="0" animBg="1"/>
      <p:bldP spid="64627" grpId="0" animBg="1"/>
      <p:bldP spid="64627" grpId="1" animBg="1"/>
      <p:bldP spid="64627" grpId="2" animBg="1"/>
      <p:bldP spid="64625" grpId="0" animBg="1"/>
      <p:bldP spid="64624" grpId="0" animBg="1"/>
      <p:bldP spid="64624" grpId="1" animBg="1"/>
      <p:bldP spid="64624" grpId="2" animBg="1"/>
      <p:bldP spid="64621" grpId="0" animBg="1"/>
      <p:bldP spid="64621" grpId="1" animBg="1"/>
      <p:bldP spid="64621" grpId="2" animBg="1"/>
      <p:bldP spid="64620" grpId="0" animBg="1"/>
      <p:bldP spid="64620" grpId="1" animBg="1"/>
      <p:bldP spid="64620" grpId="2" animBg="1"/>
      <p:bldP spid="64619" grpId="0" animBg="1"/>
      <p:bldP spid="64619" grpId="1" animBg="1"/>
      <p:bldP spid="64619" grpId="2" animBg="1"/>
      <p:bldP spid="64658" grpId="0" animBg="1"/>
      <p:bldP spid="64658" grpId="1" animBg="1"/>
      <p:bldP spid="64659" grpId="0" animBg="1"/>
      <p:bldP spid="64659" grpId="1" animBg="1"/>
      <p:bldP spid="64660" grpId="0" animBg="1"/>
      <p:bldP spid="64660" grpId="1" animBg="1"/>
      <p:bldP spid="64661" grpId="0" animBg="1"/>
      <p:bldP spid="64661" grpId="1" animBg="1"/>
      <p:bldP spid="64662" grpId="0" animBg="1"/>
      <p:bldP spid="64662" grpId="1" animBg="1"/>
      <p:bldP spid="64662" grpId="2" animBg="1"/>
      <p:bldP spid="64663" grpId="0" animBg="1"/>
      <p:bldP spid="64663" grpId="1" animBg="1"/>
      <p:bldP spid="64663" grpId="2"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tile tx="0" ty="0" sx="100000" sy="100000" flip="none" algn="tl"/>
        </a:blipFill>
        <a:effectLst/>
      </p:bgPr>
    </p:bg>
    <p:spTree>
      <p:nvGrpSpPr>
        <p:cNvPr id="1" name=""/>
        <p:cNvGrpSpPr/>
        <p:nvPr/>
      </p:nvGrpSpPr>
      <p:grpSpPr>
        <a:xfrm>
          <a:off x="0" y="0"/>
          <a:ext cx="0" cy="0"/>
          <a:chOff x="0" y="0"/>
          <a:chExt cx="0" cy="0"/>
        </a:xfrm>
      </p:grpSpPr>
      <p:grpSp>
        <p:nvGrpSpPr>
          <p:cNvPr id="157727" name="Group 31"/>
          <p:cNvGrpSpPr>
            <a:grpSpLocks/>
          </p:cNvGrpSpPr>
          <p:nvPr/>
        </p:nvGrpSpPr>
        <p:grpSpPr bwMode="auto">
          <a:xfrm>
            <a:off x="361950" y="319088"/>
            <a:ext cx="6172200" cy="854075"/>
            <a:chOff x="192" y="192"/>
            <a:chExt cx="3888" cy="538"/>
          </a:xfrm>
        </p:grpSpPr>
        <p:sp>
          <p:nvSpPr>
            <p:cNvPr id="16414" name="Text Box 4"/>
            <p:cNvSpPr txBox="1">
              <a:spLocks noChangeArrowheads="1"/>
            </p:cNvSpPr>
            <p:nvPr/>
          </p:nvSpPr>
          <p:spPr bwMode="auto">
            <a:xfrm>
              <a:off x="192" y="192"/>
              <a:ext cx="2880" cy="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sz="2000">
                  <a:solidFill>
                    <a:srgbClr val="0000FF"/>
                  </a:solidFill>
                </a:rPr>
                <a:t>Gọi thời gian vòi I chảy đầy bể là x (h)</a:t>
              </a:r>
            </a:p>
            <a:p>
              <a:pPr fontAlgn="base">
                <a:spcBef>
                  <a:spcPct val="50000"/>
                </a:spcBef>
                <a:spcAft>
                  <a:spcPct val="0"/>
                </a:spcAft>
              </a:pPr>
              <a:r>
                <a:rPr lang="en-US" sz="2000">
                  <a:solidFill>
                    <a:srgbClr val="0000FF"/>
                  </a:solidFill>
                </a:rPr>
                <a:t>       thời gian vòi II chảy đầy bể y (h)</a:t>
              </a:r>
            </a:p>
          </p:txBody>
        </p:sp>
        <p:graphicFrame>
          <p:nvGraphicFramePr>
            <p:cNvPr id="16415" name="Object 6"/>
            <p:cNvGraphicFramePr>
              <a:graphicFrameLocks noChangeAspect="1"/>
            </p:cNvGraphicFramePr>
            <p:nvPr/>
          </p:nvGraphicFramePr>
          <p:xfrm>
            <a:off x="3022" y="288"/>
            <a:ext cx="1058" cy="385"/>
          </p:xfrm>
          <a:graphic>
            <a:graphicData uri="http://schemas.openxmlformats.org/presentationml/2006/ole">
              <mc:AlternateContent xmlns:mc="http://schemas.openxmlformats.org/markup-compatibility/2006">
                <mc:Choice xmlns:v="urn:schemas-microsoft-com:vml" Requires="v">
                  <p:oleObj spid="_x0000_s7247" name="Equation" r:id="rId4" imgW="1358310" imgH="495085" progId="Equation.DSMT4">
                    <p:embed/>
                  </p:oleObj>
                </mc:Choice>
                <mc:Fallback>
                  <p:oleObj name="Equation" r:id="rId4" imgW="1358310" imgH="49508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2" y="288"/>
                          <a:ext cx="1058" cy="3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57770" name="Group 74"/>
          <p:cNvGrpSpPr>
            <a:grpSpLocks/>
          </p:cNvGrpSpPr>
          <p:nvPr/>
        </p:nvGrpSpPr>
        <p:grpSpPr bwMode="auto">
          <a:xfrm>
            <a:off x="361950" y="1309688"/>
            <a:ext cx="6191250" cy="692150"/>
            <a:chOff x="228" y="681"/>
            <a:chExt cx="3900" cy="436"/>
          </a:xfrm>
        </p:grpSpPr>
        <p:graphicFrame>
          <p:nvGraphicFramePr>
            <p:cNvPr id="16411" name="Object 8"/>
            <p:cNvGraphicFramePr>
              <a:graphicFrameLocks noChangeAspect="1"/>
            </p:cNvGraphicFramePr>
            <p:nvPr/>
          </p:nvGraphicFramePr>
          <p:xfrm>
            <a:off x="1908" y="681"/>
            <a:ext cx="396" cy="432"/>
          </p:xfrm>
          <a:graphic>
            <a:graphicData uri="http://schemas.openxmlformats.org/presentationml/2006/ole">
              <mc:AlternateContent xmlns:mc="http://schemas.openxmlformats.org/markup-compatibility/2006">
                <mc:Choice xmlns:v="urn:schemas-microsoft-com:vml" Requires="v">
                  <p:oleObj spid="_x0000_s7248" name="Equation" r:id="rId6" imgW="418918" imgH="393529" progId="Equation.3">
                    <p:embed/>
                  </p:oleObj>
                </mc:Choice>
                <mc:Fallback>
                  <p:oleObj name="Equation" r:id="rId6" imgW="418918" imgH="39352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8" y="681"/>
                          <a:ext cx="396" cy="4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412" name="Object 9"/>
            <p:cNvGraphicFramePr>
              <a:graphicFrameLocks noChangeAspect="1"/>
            </p:cNvGraphicFramePr>
            <p:nvPr/>
          </p:nvGraphicFramePr>
          <p:xfrm>
            <a:off x="3456" y="681"/>
            <a:ext cx="672" cy="436"/>
          </p:xfrm>
          <a:graphic>
            <a:graphicData uri="http://schemas.openxmlformats.org/presentationml/2006/ole">
              <mc:AlternateContent xmlns:mc="http://schemas.openxmlformats.org/markup-compatibility/2006">
                <mc:Choice xmlns:v="urn:schemas-microsoft-com:vml" Requires="v">
                  <p:oleObj spid="_x0000_s7249" name="Equation" r:id="rId8" imgW="419100" imgH="419100" progId="Equation.DSMT4">
                    <p:embed/>
                  </p:oleObj>
                </mc:Choice>
                <mc:Fallback>
                  <p:oleObj name="Equation" r:id="rId8" imgW="419100" imgH="4191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56" y="681"/>
                          <a:ext cx="672" cy="4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413" name="Text Box 30"/>
            <p:cNvSpPr txBox="1">
              <a:spLocks noChangeArrowheads="1"/>
            </p:cNvSpPr>
            <p:nvPr/>
          </p:nvSpPr>
          <p:spPr bwMode="auto">
            <a:xfrm>
              <a:off x="228" y="777"/>
              <a:ext cx="36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rPr>
                <a:t>Một giờ: Vòi I chảy được            Vòi II chảy được</a:t>
              </a:r>
            </a:p>
          </p:txBody>
        </p:sp>
      </p:grpSp>
      <p:grpSp>
        <p:nvGrpSpPr>
          <p:cNvPr id="157767" name="Group 71"/>
          <p:cNvGrpSpPr>
            <a:grpSpLocks/>
          </p:cNvGrpSpPr>
          <p:nvPr/>
        </p:nvGrpSpPr>
        <p:grpSpPr bwMode="auto">
          <a:xfrm>
            <a:off x="1276350" y="3322638"/>
            <a:ext cx="3524250" cy="715962"/>
            <a:chOff x="804" y="2093"/>
            <a:chExt cx="2220" cy="451"/>
          </a:xfrm>
        </p:grpSpPr>
        <p:graphicFrame>
          <p:nvGraphicFramePr>
            <p:cNvPr id="16409" name="Object 18"/>
            <p:cNvGraphicFramePr>
              <a:graphicFrameLocks noChangeAspect="1"/>
            </p:cNvGraphicFramePr>
            <p:nvPr/>
          </p:nvGraphicFramePr>
          <p:xfrm>
            <a:off x="2544" y="2093"/>
            <a:ext cx="480" cy="451"/>
          </p:xfrm>
          <a:graphic>
            <a:graphicData uri="http://schemas.openxmlformats.org/presentationml/2006/ole">
              <mc:AlternateContent xmlns:mc="http://schemas.openxmlformats.org/markup-compatibility/2006">
                <mc:Choice xmlns:v="urn:schemas-microsoft-com:vml" Requires="v">
                  <p:oleObj spid="_x0000_s7250" name="Equation" r:id="rId10" imgW="418918" imgH="393529" progId="Equation.3">
                    <p:embed/>
                  </p:oleObj>
                </mc:Choice>
                <mc:Fallback>
                  <p:oleObj name="Equation" r:id="rId10" imgW="418918" imgH="393529"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44" y="2093"/>
                          <a:ext cx="480" cy="4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410" name="Text Box 37"/>
            <p:cNvSpPr txBox="1">
              <a:spLocks noChangeArrowheads="1"/>
            </p:cNvSpPr>
            <p:nvPr/>
          </p:nvSpPr>
          <p:spPr bwMode="auto">
            <a:xfrm>
              <a:off x="804" y="2189"/>
              <a:ext cx="19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rPr>
                <a:t>: Sau 9(h) vòi I chảy được</a:t>
              </a:r>
            </a:p>
          </p:txBody>
        </p:sp>
      </p:grpSp>
      <p:grpSp>
        <p:nvGrpSpPr>
          <p:cNvPr id="157771" name="Group 75"/>
          <p:cNvGrpSpPr>
            <a:grpSpLocks/>
          </p:cNvGrpSpPr>
          <p:nvPr/>
        </p:nvGrpSpPr>
        <p:grpSpPr bwMode="auto">
          <a:xfrm>
            <a:off x="1219200" y="1989138"/>
            <a:ext cx="2971800" cy="601662"/>
            <a:chOff x="768" y="1061"/>
            <a:chExt cx="1872" cy="379"/>
          </a:xfrm>
        </p:grpSpPr>
        <p:sp>
          <p:nvSpPr>
            <p:cNvPr id="16407" name="Text Box 34"/>
            <p:cNvSpPr txBox="1">
              <a:spLocks noChangeArrowheads="1"/>
            </p:cNvSpPr>
            <p:nvPr/>
          </p:nvSpPr>
          <p:spPr bwMode="auto">
            <a:xfrm>
              <a:off x="768" y="1104"/>
              <a:ext cx="15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rPr>
                <a:t>Cả hai vòi chảy được</a:t>
              </a:r>
            </a:p>
          </p:txBody>
        </p:sp>
        <p:graphicFrame>
          <p:nvGraphicFramePr>
            <p:cNvPr id="16408" name="Object 44"/>
            <p:cNvGraphicFramePr>
              <a:graphicFrameLocks noChangeAspect="1"/>
            </p:cNvGraphicFramePr>
            <p:nvPr/>
          </p:nvGraphicFramePr>
          <p:xfrm>
            <a:off x="2234" y="1061"/>
            <a:ext cx="406" cy="379"/>
          </p:xfrm>
          <a:graphic>
            <a:graphicData uri="http://schemas.openxmlformats.org/presentationml/2006/ole">
              <mc:AlternateContent xmlns:mc="http://schemas.openxmlformats.org/markup-compatibility/2006">
                <mc:Choice xmlns:v="urn:schemas-microsoft-com:vml" Requires="v">
                  <p:oleObj spid="_x0000_s7251" name="Equation" r:id="rId12" imgW="558558" imgH="444307" progId="Equation.DSMT4">
                    <p:embed/>
                  </p:oleObj>
                </mc:Choice>
                <mc:Fallback>
                  <p:oleObj name="Equation" r:id="rId12" imgW="558558" imgH="444307"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34" y="1061"/>
                          <a:ext cx="406" cy="3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57766" name="Group 70"/>
          <p:cNvGrpSpPr>
            <a:grpSpLocks/>
          </p:cNvGrpSpPr>
          <p:nvPr/>
        </p:nvGrpSpPr>
        <p:grpSpPr bwMode="auto">
          <a:xfrm>
            <a:off x="361950" y="2644775"/>
            <a:ext cx="5846763" cy="709613"/>
            <a:chOff x="228" y="1666"/>
            <a:chExt cx="3683" cy="447"/>
          </a:xfrm>
        </p:grpSpPr>
        <p:graphicFrame>
          <p:nvGraphicFramePr>
            <p:cNvPr id="16404" name="Object 15"/>
            <p:cNvGraphicFramePr>
              <a:graphicFrameLocks noChangeAspect="1"/>
            </p:cNvGraphicFramePr>
            <p:nvPr/>
          </p:nvGraphicFramePr>
          <p:xfrm>
            <a:off x="2832" y="1666"/>
            <a:ext cx="1079" cy="446"/>
          </p:xfrm>
          <a:graphic>
            <a:graphicData uri="http://schemas.openxmlformats.org/presentationml/2006/ole">
              <mc:AlternateContent xmlns:mc="http://schemas.openxmlformats.org/markup-compatibility/2006">
                <mc:Choice xmlns:v="urn:schemas-microsoft-com:vml" Requires="v">
                  <p:oleObj spid="_x0000_s7252" name="Equation" r:id="rId14" imgW="1104900" imgH="457200" progId="Equation.DSMT4">
                    <p:embed/>
                  </p:oleObj>
                </mc:Choice>
                <mc:Fallback>
                  <p:oleObj name="Equation" r:id="rId14" imgW="1104900" imgH="4572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32" y="1666"/>
                          <a:ext cx="1079" cy="4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405" name="Text Box 48"/>
            <p:cNvSpPr txBox="1">
              <a:spLocks noChangeArrowheads="1"/>
            </p:cNvSpPr>
            <p:nvPr/>
          </p:nvSpPr>
          <p:spPr bwMode="auto">
            <a:xfrm>
              <a:off x="228" y="1771"/>
              <a:ext cx="28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rPr>
                <a:t>Mặt khác: Sau           hai vòi chảy được</a:t>
              </a:r>
            </a:p>
          </p:txBody>
        </p:sp>
        <p:graphicFrame>
          <p:nvGraphicFramePr>
            <p:cNvPr id="16406" name="Object 49"/>
            <p:cNvGraphicFramePr>
              <a:graphicFrameLocks noChangeAspect="1"/>
            </p:cNvGraphicFramePr>
            <p:nvPr/>
          </p:nvGraphicFramePr>
          <p:xfrm>
            <a:off x="1251" y="1675"/>
            <a:ext cx="321" cy="438"/>
          </p:xfrm>
          <a:graphic>
            <a:graphicData uri="http://schemas.openxmlformats.org/presentationml/2006/ole">
              <mc:AlternateContent xmlns:mc="http://schemas.openxmlformats.org/markup-compatibility/2006">
                <mc:Choice xmlns:v="urn:schemas-microsoft-com:vml" Requires="v">
                  <p:oleObj spid="_x0000_s7253" name="Equation" r:id="rId16" imgW="393529" imgH="457002" progId="Equation.DSMT4">
                    <p:embed/>
                  </p:oleObj>
                </mc:Choice>
                <mc:Fallback>
                  <p:oleObj name="Equation" r:id="rId16" imgW="393529" imgH="457002"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251" y="1675"/>
                          <a:ext cx="321" cy="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57763" name="Group 67"/>
          <p:cNvGrpSpPr>
            <a:grpSpLocks/>
          </p:cNvGrpSpPr>
          <p:nvPr/>
        </p:nvGrpSpPr>
        <p:grpSpPr bwMode="auto">
          <a:xfrm>
            <a:off x="4800600" y="3262313"/>
            <a:ext cx="4057650" cy="776287"/>
            <a:chOff x="3024" y="2055"/>
            <a:chExt cx="2556" cy="489"/>
          </a:xfrm>
        </p:grpSpPr>
        <p:sp>
          <p:nvSpPr>
            <p:cNvPr id="16402" name="Text Box 57"/>
            <p:cNvSpPr txBox="1">
              <a:spLocks noChangeArrowheads="1"/>
            </p:cNvSpPr>
            <p:nvPr/>
          </p:nvSpPr>
          <p:spPr bwMode="auto">
            <a:xfrm>
              <a:off x="3024" y="2208"/>
              <a:ext cx="16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sym typeface="Symbol" pitchFamily="18" charset="2"/>
                </a:rPr>
                <a:t></a:t>
              </a:r>
              <a:r>
                <a:rPr lang="en-US">
                  <a:solidFill>
                    <a:srgbClr val="000000"/>
                  </a:solidFill>
                  <a:sym typeface="Symbol" pitchFamily="18" charset="2"/>
                </a:rPr>
                <a:t> </a:t>
              </a:r>
              <a:r>
                <a:rPr lang="en-US">
                  <a:solidFill>
                    <a:srgbClr val="0000FF"/>
                  </a:solidFill>
                  <a:sym typeface="Symbol" pitchFamily="18" charset="2"/>
                </a:rPr>
                <a:t>T</a:t>
              </a:r>
              <a:r>
                <a:rPr lang="en-US">
                  <a:solidFill>
                    <a:srgbClr val="0000FF"/>
                  </a:solidFill>
                </a:rPr>
                <a:t>a có phương trình</a:t>
              </a:r>
            </a:p>
          </p:txBody>
        </p:sp>
        <p:graphicFrame>
          <p:nvGraphicFramePr>
            <p:cNvPr id="16403" name="Object 58"/>
            <p:cNvGraphicFramePr>
              <a:graphicFrameLocks noChangeAspect="1"/>
            </p:cNvGraphicFramePr>
            <p:nvPr/>
          </p:nvGraphicFramePr>
          <p:xfrm>
            <a:off x="4560" y="2055"/>
            <a:ext cx="1020" cy="489"/>
          </p:xfrm>
          <a:graphic>
            <a:graphicData uri="http://schemas.openxmlformats.org/presentationml/2006/ole">
              <mc:AlternateContent xmlns:mc="http://schemas.openxmlformats.org/markup-compatibility/2006">
                <mc:Choice xmlns:v="urn:schemas-microsoft-com:vml" Requires="v">
                  <p:oleObj spid="_x0000_s7254" name="Equation" r:id="rId18" imgW="952500" imgH="457200" progId="Equation.DSMT4">
                    <p:embed/>
                  </p:oleObj>
                </mc:Choice>
                <mc:Fallback>
                  <p:oleObj name="Equation" r:id="rId18" imgW="952500" imgH="4572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560" y="2055"/>
                          <a:ext cx="1020" cy="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57769" name="Group 73"/>
          <p:cNvGrpSpPr>
            <a:grpSpLocks/>
          </p:cNvGrpSpPr>
          <p:nvPr/>
        </p:nvGrpSpPr>
        <p:grpSpPr bwMode="auto">
          <a:xfrm>
            <a:off x="361950" y="5318125"/>
            <a:ext cx="7334250" cy="701675"/>
            <a:chOff x="228" y="3350"/>
            <a:chExt cx="4620" cy="442"/>
          </a:xfrm>
        </p:grpSpPr>
        <p:sp>
          <p:nvSpPr>
            <p:cNvPr id="16400" name="Text Box 60"/>
            <p:cNvSpPr txBox="1">
              <a:spLocks noChangeArrowheads="1"/>
            </p:cNvSpPr>
            <p:nvPr/>
          </p:nvSpPr>
          <p:spPr bwMode="auto">
            <a:xfrm>
              <a:off x="228" y="3446"/>
              <a:ext cx="46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sym typeface="Symbol" pitchFamily="18" charset="2"/>
                </a:rPr>
                <a:t>T</a:t>
              </a:r>
              <a:r>
                <a:rPr lang="en-US">
                  <a:solidFill>
                    <a:srgbClr val="0000FF"/>
                  </a:solidFill>
                </a:rPr>
                <a:t>ừ (2) </a:t>
              </a:r>
              <a:r>
                <a:rPr lang="en-US">
                  <a:solidFill>
                    <a:srgbClr val="0000FF"/>
                  </a:solidFill>
                  <a:sym typeface="Symbol" pitchFamily="18" charset="2"/>
                </a:rPr>
                <a:t>                                               Thay vào (1) ta tính được: </a:t>
              </a:r>
              <a:r>
                <a:rPr lang="en-US">
                  <a:solidFill>
                    <a:srgbClr val="000000"/>
                  </a:solidFill>
                  <a:sym typeface="Symbol" pitchFamily="18" charset="2"/>
                </a:rPr>
                <a:t>y = 8</a:t>
              </a:r>
            </a:p>
          </p:txBody>
        </p:sp>
        <p:graphicFrame>
          <p:nvGraphicFramePr>
            <p:cNvPr id="16401" name="Object 61"/>
            <p:cNvGraphicFramePr>
              <a:graphicFrameLocks noChangeAspect="1"/>
            </p:cNvGraphicFramePr>
            <p:nvPr/>
          </p:nvGraphicFramePr>
          <p:xfrm>
            <a:off x="960" y="3350"/>
            <a:ext cx="1695" cy="442"/>
          </p:xfrm>
          <a:graphic>
            <a:graphicData uri="http://schemas.openxmlformats.org/presentationml/2006/ole">
              <mc:AlternateContent xmlns:mc="http://schemas.openxmlformats.org/markup-compatibility/2006">
                <mc:Choice xmlns:v="urn:schemas-microsoft-com:vml" Requires="v">
                  <p:oleObj spid="_x0000_s7255" name="Equation" r:id="rId20" imgW="2019300" imgH="457200" progId="Equation.DSMT4">
                    <p:embed/>
                  </p:oleObj>
                </mc:Choice>
                <mc:Fallback>
                  <p:oleObj name="Equation" r:id="rId20" imgW="2019300" imgH="4572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960" y="3350"/>
                          <a:ext cx="1695" cy="4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157768" name="Group 72"/>
          <p:cNvGrpSpPr>
            <a:grpSpLocks/>
          </p:cNvGrpSpPr>
          <p:nvPr/>
        </p:nvGrpSpPr>
        <p:grpSpPr bwMode="auto">
          <a:xfrm>
            <a:off x="361950" y="4064000"/>
            <a:ext cx="6400800" cy="1346200"/>
            <a:chOff x="228" y="2560"/>
            <a:chExt cx="4032" cy="848"/>
          </a:xfrm>
        </p:grpSpPr>
        <p:sp>
          <p:nvSpPr>
            <p:cNvPr id="16398" name="Text Box 63"/>
            <p:cNvSpPr txBox="1">
              <a:spLocks noChangeArrowheads="1"/>
            </p:cNvSpPr>
            <p:nvPr/>
          </p:nvSpPr>
          <p:spPr bwMode="auto">
            <a:xfrm>
              <a:off x="228" y="2857"/>
              <a:ext cx="26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sym typeface="Symbol" pitchFamily="18" charset="2"/>
                </a:rPr>
                <a:t>Kết hợp (1)&amp;(2) T</a:t>
              </a:r>
              <a:r>
                <a:rPr lang="en-US">
                  <a:solidFill>
                    <a:srgbClr val="0000FF"/>
                  </a:solidFill>
                </a:rPr>
                <a:t>a có Hệ phương trình</a:t>
              </a:r>
            </a:p>
          </p:txBody>
        </p:sp>
        <p:graphicFrame>
          <p:nvGraphicFramePr>
            <p:cNvPr id="16399" name="Object 64"/>
            <p:cNvGraphicFramePr>
              <a:graphicFrameLocks noChangeAspect="1"/>
            </p:cNvGraphicFramePr>
            <p:nvPr/>
          </p:nvGraphicFramePr>
          <p:xfrm>
            <a:off x="2868" y="2560"/>
            <a:ext cx="1392" cy="848"/>
          </p:xfrm>
          <a:graphic>
            <a:graphicData uri="http://schemas.openxmlformats.org/presentationml/2006/ole">
              <mc:AlternateContent xmlns:mc="http://schemas.openxmlformats.org/markup-compatibility/2006">
                <mc:Choice xmlns:v="urn:schemas-microsoft-com:vml" Requires="v">
                  <p:oleObj spid="_x0000_s7256" name="Equation" r:id="rId22" imgW="1257300" imgH="927100" progId="Equation.DSMT4">
                    <p:embed/>
                  </p:oleObj>
                </mc:Choice>
                <mc:Fallback>
                  <p:oleObj name="Equation" r:id="rId22" imgW="1257300" imgH="9271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868" y="2560"/>
                          <a:ext cx="1392" cy="8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57762" name="Text Box 66"/>
          <p:cNvSpPr txBox="1">
            <a:spLocks noChangeArrowheads="1"/>
          </p:cNvSpPr>
          <p:nvPr/>
        </p:nvSpPr>
        <p:spPr bwMode="auto">
          <a:xfrm>
            <a:off x="381000" y="6019800"/>
            <a:ext cx="6172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sym typeface="Symbol" pitchFamily="18" charset="2"/>
              </a:rPr>
              <a:t>Vậy </a:t>
            </a:r>
            <a:r>
              <a:rPr lang="en-US">
                <a:solidFill>
                  <a:srgbClr val="0000FF"/>
                </a:solidFill>
              </a:rPr>
              <a:t>ngay từ đầu chỉ mở vòi thứ hai thì sau 8 giờ thì đầy bể</a:t>
            </a:r>
          </a:p>
        </p:txBody>
      </p:sp>
      <p:grpSp>
        <p:nvGrpSpPr>
          <p:cNvPr id="157765" name="Group 69"/>
          <p:cNvGrpSpPr>
            <a:grpSpLocks/>
          </p:cNvGrpSpPr>
          <p:nvPr/>
        </p:nvGrpSpPr>
        <p:grpSpPr bwMode="auto">
          <a:xfrm>
            <a:off x="4267200" y="1919288"/>
            <a:ext cx="4156075" cy="747712"/>
            <a:chOff x="2688" y="1000"/>
            <a:chExt cx="2618" cy="471"/>
          </a:xfrm>
        </p:grpSpPr>
        <p:graphicFrame>
          <p:nvGraphicFramePr>
            <p:cNvPr id="16396" name="Object 40"/>
            <p:cNvGraphicFramePr>
              <a:graphicFrameLocks noChangeAspect="1"/>
            </p:cNvGraphicFramePr>
            <p:nvPr/>
          </p:nvGraphicFramePr>
          <p:xfrm>
            <a:off x="4176" y="1000"/>
            <a:ext cx="1130" cy="471"/>
          </p:xfrm>
          <a:graphic>
            <a:graphicData uri="http://schemas.openxmlformats.org/presentationml/2006/ole">
              <mc:AlternateContent xmlns:mc="http://schemas.openxmlformats.org/markup-compatibility/2006">
                <mc:Choice xmlns:v="urn:schemas-microsoft-com:vml" Requires="v">
                  <p:oleObj spid="_x0000_s7257" name="Equation" r:id="rId24" imgW="1155700" imgH="482600" progId="Equation.DSMT4">
                    <p:embed/>
                  </p:oleObj>
                </mc:Choice>
                <mc:Fallback>
                  <p:oleObj name="Equation" r:id="rId24" imgW="1155700" imgH="48260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176" y="1000"/>
                          <a:ext cx="1130" cy="4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397" name="Text Box 68"/>
            <p:cNvSpPr txBox="1">
              <a:spLocks noChangeArrowheads="1"/>
            </p:cNvSpPr>
            <p:nvPr/>
          </p:nvSpPr>
          <p:spPr bwMode="auto">
            <a:xfrm>
              <a:off x="2688" y="1104"/>
              <a:ext cx="15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a:solidFill>
                    <a:srgbClr val="0000FF"/>
                  </a:solidFill>
                  <a:sym typeface="Symbol" pitchFamily="18" charset="2"/>
                </a:rPr>
                <a:t> T</a:t>
              </a:r>
              <a:r>
                <a:rPr lang="en-US">
                  <a:solidFill>
                    <a:srgbClr val="0000FF"/>
                  </a:solidFill>
                </a:rPr>
                <a:t>a có phương trình</a:t>
              </a:r>
            </a:p>
          </p:txBody>
        </p:sp>
      </p:grpSp>
    </p:spTree>
    <p:extLst>
      <p:ext uri="{BB962C8B-B14F-4D97-AF65-F5344CB8AC3E}">
        <p14:creationId xmlns:p14="http://schemas.microsoft.com/office/powerpoint/2010/main" val="38599489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157727"/>
                                        </p:tgtEl>
                                        <p:attrNameLst>
                                          <p:attrName>style.visibility</p:attrName>
                                        </p:attrNameLst>
                                      </p:cBhvr>
                                      <p:to>
                                        <p:strVal val="visible"/>
                                      </p:to>
                                    </p:set>
                                    <p:anim calcmode="lin" valueType="num">
                                      <p:cBhvr additive="base">
                                        <p:cTn id="7" dur="2000" fill="hold"/>
                                        <p:tgtEl>
                                          <p:spTgt spid="157727"/>
                                        </p:tgtEl>
                                        <p:attrNameLst>
                                          <p:attrName>ppt_x</p:attrName>
                                        </p:attrNameLst>
                                      </p:cBhvr>
                                      <p:tavLst>
                                        <p:tav tm="0">
                                          <p:val>
                                            <p:strVal val="1+#ppt_w/2"/>
                                          </p:val>
                                        </p:tav>
                                        <p:tav tm="100000">
                                          <p:val>
                                            <p:strVal val="#ppt_x"/>
                                          </p:val>
                                        </p:tav>
                                      </p:tavLst>
                                    </p:anim>
                                    <p:anim calcmode="lin" valueType="num">
                                      <p:cBhvr additive="base">
                                        <p:cTn id="8" dur="2000" fill="hold"/>
                                        <p:tgtEl>
                                          <p:spTgt spid="15772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nodeType="clickEffect">
                                  <p:stCondLst>
                                    <p:cond delay="0"/>
                                  </p:stCondLst>
                                  <p:childTnLst>
                                    <p:set>
                                      <p:cBhvr>
                                        <p:cTn id="12" dur="1" fill="hold">
                                          <p:stCondLst>
                                            <p:cond delay="0"/>
                                          </p:stCondLst>
                                        </p:cTn>
                                        <p:tgtEl>
                                          <p:spTgt spid="157770"/>
                                        </p:tgtEl>
                                        <p:attrNameLst>
                                          <p:attrName>style.visibility</p:attrName>
                                        </p:attrNameLst>
                                      </p:cBhvr>
                                      <p:to>
                                        <p:strVal val="visible"/>
                                      </p:to>
                                    </p:set>
                                    <p:anim calcmode="lin" valueType="num">
                                      <p:cBhvr additive="base">
                                        <p:cTn id="13" dur="2000" fill="hold"/>
                                        <p:tgtEl>
                                          <p:spTgt spid="157770"/>
                                        </p:tgtEl>
                                        <p:attrNameLst>
                                          <p:attrName>ppt_x</p:attrName>
                                        </p:attrNameLst>
                                      </p:cBhvr>
                                      <p:tavLst>
                                        <p:tav tm="0">
                                          <p:val>
                                            <p:strVal val="1+#ppt_w/2"/>
                                          </p:val>
                                        </p:tav>
                                        <p:tav tm="100000">
                                          <p:val>
                                            <p:strVal val="#ppt_x"/>
                                          </p:val>
                                        </p:tav>
                                      </p:tavLst>
                                    </p:anim>
                                    <p:anim calcmode="lin" valueType="num">
                                      <p:cBhvr additive="base">
                                        <p:cTn id="14" dur="2000" fill="hold"/>
                                        <p:tgtEl>
                                          <p:spTgt spid="157770"/>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3" fill="hold" nodeType="clickEffect">
                                  <p:stCondLst>
                                    <p:cond delay="0"/>
                                  </p:stCondLst>
                                  <p:childTnLst>
                                    <p:set>
                                      <p:cBhvr>
                                        <p:cTn id="18" dur="1" fill="hold">
                                          <p:stCondLst>
                                            <p:cond delay="0"/>
                                          </p:stCondLst>
                                        </p:cTn>
                                        <p:tgtEl>
                                          <p:spTgt spid="157771"/>
                                        </p:tgtEl>
                                        <p:attrNameLst>
                                          <p:attrName>style.visibility</p:attrName>
                                        </p:attrNameLst>
                                      </p:cBhvr>
                                      <p:to>
                                        <p:strVal val="visible"/>
                                      </p:to>
                                    </p:set>
                                    <p:anim calcmode="lin" valueType="num">
                                      <p:cBhvr additive="base">
                                        <p:cTn id="19" dur="2000" fill="hold"/>
                                        <p:tgtEl>
                                          <p:spTgt spid="157771"/>
                                        </p:tgtEl>
                                        <p:attrNameLst>
                                          <p:attrName>ppt_x</p:attrName>
                                        </p:attrNameLst>
                                      </p:cBhvr>
                                      <p:tavLst>
                                        <p:tav tm="0">
                                          <p:val>
                                            <p:strVal val="1+#ppt_w/2"/>
                                          </p:val>
                                        </p:tav>
                                        <p:tav tm="100000">
                                          <p:val>
                                            <p:strVal val="#ppt_x"/>
                                          </p:val>
                                        </p:tav>
                                      </p:tavLst>
                                    </p:anim>
                                    <p:anim calcmode="lin" valueType="num">
                                      <p:cBhvr additive="base">
                                        <p:cTn id="20" dur="2000" fill="hold"/>
                                        <p:tgtEl>
                                          <p:spTgt spid="157771"/>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8" fill="hold" nodeType="clickEffect">
                                  <p:stCondLst>
                                    <p:cond delay="0"/>
                                  </p:stCondLst>
                                  <p:childTnLst>
                                    <p:set>
                                      <p:cBhvr>
                                        <p:cTn id="24" dur="1" fill="hold">
                                          <p:stCondLst>
                                            <p:cond delay="0"/>
                                          </p:stCondLst>
                                        </p:cTn>
                                        <p:tgtEl>
                                          <p:spTgt spid="157765"/>
                                        </p:tgtEl>
                                        <p:attrNameLst>
                                          <p:attrName>style.visibility</p:attrName>
                                        </p:attrNameLst>
                                      </p:cBhvr>
                                      <p:to>
                                        <p:strVal val="visible"/>
                                      </p:to>
                                    </p:set>
                                    <p:animEffect transition="in" filter="slide(fromLeft)">
                                      <p:cBhvr>
                                        <p:cTn id="25" dur="2000"/>
                                        <p:tgtEl>
                                          <p:spTgt spid="15776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9" fill="hold" nodeType="clickEffect">
                                  <p:stCondLst>
                                    <p:cond delay="0"/>
                                  </p:stCondLst>
                                  <p:childTnLst>
                                    <p:set>
                                      <p:cBhvr>
                                        <p:cTn id="29" dur="1" fill="hold">
                                          <p:stCondLst>
                                            <p:cond delay="0"/>
                                          </p:stCondLst>
                                        </p:cTn>
                                        <p:tgtEl>
                                          <p:spTgt spid="157766"/>
                                        </p:tgtEl>
                                        <p:attrNameLst>
                                          <p:attrName>style.visibility</p:attrName>
                                        </p:attrNameLst>
                                      </p:cBhvr>
                                      <p:to>
                                        <p:strVal val="visible"/>
                                      </p:to>
                                    </p:set>
                                    <p:anim calcmode="lin" valueType="num">
                                      <p:cBhvr additive="base">
                                        <p:cTn id="30" dur="2000" fill="hold"/>
                                        <p:tgtEl>
                                          <p:spTgt spid="157766"/>
                                        </p:tgtEl>
                                        <p:attrNameLst>
                                          <p:attrName>ppt_x</p:attrName>
                                        </p:attrNameLst>
                                      </p:cBhvr>
                                      <p:tavLst>
                                        <p:tav tm="0">
                                          <p:val>
                                            <p:strVal val="0-#ppt_w/2"/>
                                          </p:val>
                                        </p:tav>
                                        <p:tav tm="100000">
                                          <p:val>
                                            <p:strVal val="#ppt_x"/>
                                          </p:val>
                                        </p:tav>
                                      </p:tavLst>
                                    </p:anim>
                                    <p:anim calcmode="lin" valueType="num">
                                      <p:cBhvr additive="base">
                                        <p:cTn id="31" dur="2000" fill="hold"/>
                                        <p:tgtEl>
                                          <p:spTgt spid="157766"/>
                                        </p:tgtEl>
                                        <p:attrNameLst>
                                          <p:attrName>ppt_y</p:attrName>
                                        </p:attrNameLst>
                                      </p:cBhvr>
                                      <p:tavLst>
                                        <p:tav tm="0">
                                          <p:val>
                                            <p:strVal val="0-#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9" fill="hold" nodeType="clickEffect">
                                  <p:stCondLst>
                                    <p:cond delay="0"/>
                                  </p:stCondLst>
                                  <p:childTnLst>
                                    <p:set>
                                      <p:cBhvr>
                                        <p:cTn id="35" dur="1" fill="hold">
                                          <p:stCondLst>
                                            <p:cond delay="0"/>
                                          </p:stCondLst>
                                        </p:cTn>
                                        <p:tgtEl>
                                          <p:spTgt spid="157767"/>
                                        </p:tgtEl>
                                        <p:attrNameLst>
                                          <p:attrName>style.visibility</p:attrName>
                                        </p:attrNameLst>
                                      </p:cBhvr>
                                      <p:to>
                                        <p:strVal val="visible"/>
                                      </p:to>
                                    </p:set>
                                    <p:anim calcmode="lin" valueType="num">
                                      <p:cBhvr additive="base">
                                        <p:cTn id="36" dur="2000" fill="hold"/>
                                        <p:tgtEl>
                                          <p:spTgt spid="157767"/>
                                        </p:tgtEl>
                                        <p:attrNameLst>
                                          <p:attrName>ppt_x</p:attrName>
                                        </p:attrNameLst>
                                      </p:cBhvr>
                                      <p:tavLst>
                                        <p:tav tm="0">
                                          <p:val>
                                            <p:strVal val="0-#ppt_w/2"/>
                                          </p:val>
                                        </p:tav>
                                        <p:tav tm="100000">
                                          <p:val>
                                            <p:strVal val="#ppt_x"/>
                                          </p:val>
                                        </p:tav>
                                      </p:tavLst>
                                    </p:anim>
                                    <p:anim calcmode="lin" valueType="num">
                                      <p:cBhvr additive="base">
                                        <p:cTn id="37" dur="2000" fill="hold"/>
                                        <p:tgtEl>
                                          <p:spTgt spid="157767"/>
                                        </p:tgtEl>
                                        <p:attrNameLst>
                                          <p:attrName>ppt_y</p:attrName>
                                        </p:attrNameLst>
                                      </p:cBhvr>
                                      <p:tavLst>
                                        <p:tav tm="0">
                                          <p:val>
                                            <p:strVal val="0-#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8" fill="hold" nodeType="clickEffect">
                                  <p:stCondLst>
                                    <p:cond delay="0"/>
                                  </p:stCondLst>
                                  <p:childTnLst>
                                    <p:set>
                                      <p:cBhvr>
                                        <p:cTn id="41" dur="1" fill="hold">
                                          <p:stCondLst>
                                            <p:cond delay="0"/>
                                          </p:stCondLst>
                                        </p:cTn>
                                        <p:tgtEl>
                                          <p:spTgt spid="157763"/>
                                        </p:tgtEl>
                                        <p:attrNameLst>
                                          <p:attrName>style.visibility</p:attrName>
                                        </p:attrNameLst>
                                      </p:cBhvr>
                                      <p:to>
                                        <p:strVal val="visible"/>
                                      </p:to>
                                    </p:set>
                                    <p:animEffect transition="in" filter="slide(fromLeft)">
                                      <p:cBhvr>
                                        <p:cTn id="42" dur="2000"/>
                                        <p:tgtEl>
                                          <p:spTgt spid="15776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3" fill="hold" nodeType="clickEffect">
                                  <p:stCondLst>
                                    <p:cond delay="0"/>
                                  </p:stCondLst>
                                  <p:childTnLst>
                                    <p:set>
                                      <p:cBhvr>
                                        <p:cTn id="46" dur="1" fill="hold">
                                          <p:stCondLst>
                                            <p:cond delay="0"/>
                                          </p:stCondLst>
                                        </p:cTn>
                                        <p:tgtEl>
                                          <p:spTgt spid="157768"/>
                                        </p:tgtEl>
                                        <p:attrNameLst>
                                          <p:attrName>style.visibility</p:attrName>
                                        </p:attrNameLst>
                                      </p:cBhvr>
                                      <p:to>
                                        <p:strVal val="visible"/>
                                      </p:to>
                                    </p:set>
                                    <p:anim calcmode="lin" valueType="num">
                                      <p:cBhvr additive="base">
                                        <p:cTn id="47" dur="2000" fill="hold"/>
                                        <p:tgtEl>
                                          <p:spTgt spid="157768"/>
                                        </p:tgtEl>
                                        <p:attrNameLst>
                                          <p:attrName>ppt_x</p:attrName>
                                        </p:attrNameLst>
                                      </p:cBhvr>
                                      <p:tavLst>
                                        <p:tav tm="0">
                                          <p:val>
                                            <p:strVal val="1+#ppt_w/2"/>
                                          </p:val>
                                        </p:tav>
                                        <p:tav tm="100000">
                                          <p:val>
                                            <p:strVal val="#ppt_x"/>
                                          </p:val>
                                        </p:tav>
                                      </p:tavLst>
                                    </p:anim>
                                    <p:anim calcmode="lin" valueType="num">
                                      <p:cBhvr additive="base">
                                        <p:cTn id="48" dur="2000" fill="hold"/>
                                        <p:tgtEl>
                                          <p:spTgt spid="157768"/>
                                        </p:tgtEl>
                                        <p:attrNameLst>
                                          <p:attrName>ppt_y</p:attrName>
                                        </p:attrNameLst>
                                      </p:cBhvr>
                                      <p:tavLst>
                                        <p:tav tm="0">
                                          <p:val>
                                            <p:strVal val="0-#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2" fill="hold" nodeType="clickEffect">
                                  <p:stCondLst>
                                    <p:cond delay="0"/>
                                  </p:stCondLst>
                                  <p:childTnLst>
                                    <p:set>
                                      <p:cBhvr>
                                        <p:cTn id="52" dur="1" fill="hold">
                                          <p:stCondLst>
                                            <p:cond delay="0"/>
                                          </p:stCondLst>
                                        </p:cTn>
                                        <p:tgtEl>
                                          <p:spTgt spid="157769"/>
                                        </p:tgtEl>
                                        <p:attrNameLst>
                                          <p:attrName>style.visibility</p:attrName>
                                        </p:attrNameLst>
                                      </p:cBhvr>
                                      <p:to>
                                        <p:strVal val="visible"/>
                                      </p:to>
                                    </p:set>
                                    <p:anim calcmode="lin" valueType="num">
                                      <p:cBhvr additive="base">
                                        <p:cTn id="53" dur="2000" fill="hold"/>
                                        <p:tgtEl>
                                          <p:spTgt spid="157769"/>
                                        </p:tgtEl>
                                        <p:attrNameLst>
                                          <p:attrName>ppt_x</p:attrName>
                                        </p:attrNameLst>
                                      </p:cBhvr>
                                      <p:tavLst>
                                        <p:tav tm="0">
                                          <p:val>
                                            <p:strVal val="1+#ppt_w/2"/>
                                          </p:val>
                                        </p:tav>
                                        <p:tav tm="100000">
                                          <p:val>
                                            <p:strVal val="#ppt_x"/>
                                          </p:val>
                                        </p:tav>
                                      </p:tavLst>
                                    </p:anim>
                                    <p:anim calcmode="lin" valueType="num">
                                      <p:cBhvr additive="base">
                                        <p:cTn id="54" dur="2000" fill="hold"/>
                                        <p:tgtEl>
                                          <p:spTgt spid="157769"/>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55" presetClass="entr" presetSubtype="0" fill="hold" grpId="0" nodeType="clickEffect">
                                  <p:stCondLst>
                                    <p:cond delay="0"/>
                                  </p:stCondLst>
                                  <p:childTnLst>
                                    <p:set>
                                      <p:cBhvr>
                                        <p:cTn id="58" dur="1" fill="hold">
                                          <p:stCondLst>
                                            <p:cond delay="0"/>
                                          </p:stCondLst>
                                        </p:cTn>
                                        <p:tgtEl>
                                          <p:spTgt spid="157762"/>
                                        </p:tgtEl>
                                        <p:attrNameLst>
                                          <p:attrName>style.visibility</p:attrName>
                                        </p:attrNameLst>
                                      </p:cBhvr>
                                      <p:to>
                                        <p:strVal val="visible"/>
                                      </p:to>
                                    </p:set>
                                    <p:anim calcmode="lin" valueType="num">
                                      <p:cBhvr>
                                        <p:cTn id="59" dur="1000" fill="hold"/>
                                        <p:tgtEl>
                                          <p:spTgt spid="157762"/>
                                        </p:tgtEl>
                                        <p:attrNameLst>
                                          <p:attrName>ppt_w</p:attrName>
                                        </p:attrNameLst>
                                      </p:cBhvr>
                                      <p:tavLst>
                                        <p:tav tm="0">
                                          <p:val>
                                            <p:strVal val="#ppt_w*0.70"/>
                                          </p:val>
                                        </p:tav>
                                        <p:tav tm="100000">
                                          <p:val>
                                            <p:strVal val="#ppt_w"/>
                                          </p:val>
                                        </p:tav>
                                      </p:tavLst>
                                    </p:anim>
                                    <p:anim calcmode="lin" valueType="num">
                                      <p:cBhvr>
                                        <p:cTn id="60" dur="1000" fill="hold"/>
                                        <p:tgtEl>
                                          <p:spTgt spid="157762"/>
                                        </p:tgtEl>
                                        <p:attrNameLst>
                                          <p:attrName>ppt_h</p:attrName>
                                        </p:attrNameLst>
                                      </p:cBhvr>
                                      <p:tavLst>
                                        <p:tav tm="0">
                                          <p:val>
                                            <p:strVal val="#ppt_h"/>
                                          </p:val>
                                        </p:tav>
                                        <p:tav tm="100000">
                                          <p:val>
                                            <p:strVal val="#ppt_h"/>
                                          </p:val>
                                        </p:tav>
                                      </p:tavLst>
                                    </p:anim>
                                    <p:animEffect transition="in" filter="fade">
                                      <p:cBhvr>
                                        <p:cTn id="61" dur="1000"/>
                                        <p:tgtEl>
                                          <p:spTgt spid="157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6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371600" y="1143000"/>
            <a:ext cx="6553200" cy="396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50000"/>
              </a:spcBef>
              <a:spcAft>
                <a:spcPct val="0"/>
              </a:spcAft>
            </a:pPr>
            <a:r>
              <a:rPr lang="en-US" sz="3200" b="1" u="sng">
                <a:solidFill>
                  <a:srgbClr val="0000FF"/>
                </a:solidFill>
              </a:rPr>
              <a:t>HƯ</a:t>
            </a:r>
            <a:r>
              <a:rPr lang="en-US" sz="3200" b="1" u="sng">
                <a:solidFill>
                  <a:srgbClr val="0000FF"/>
                </a:solidFill>
                <a:latin typeface="Tahoma" pitchFamily="34" charset="0"/>
              </a:rPr>
              <a:t>ỚNG DẪN VỀ NHÀ</a:t>
            </a:r>
            <a:r>
              <a:rPr lang="en-US" sz="3200" b="1" u="sng">
                <a:solidFill>
                  <a:srgbClr val="0000FF"/>
                </a:solidFill>
              </a:rPr>
              <a:t>:</a:t>
            </a:r>
            <a:r>
              <a:rPr lang="en-US" sz="2400" b="1">
                <a:solidFill>
                  <a:srgbClr val="808080"/>
                </a:solidFill>
              </a:rPr>
              <a:t> </a:t>
            </a:r>
          </a:p>
          <a:p>
            <a:pPr algn="just" eaLnBrk="1" fontAlgn="base" hangingPunct="1">
              <a:spcBef>
                <a:spcPct val="5000"/>
              </a:spcBef>
              <a:spcAft>
                <a:spcPct val="0"/>
              </a:spcAft>
              <a:buFont typeface="Wingdings" pitchFamily="2" charset="2"/>
              <a:buChar char="v"/>
            </a:pPr>
            <a:r>
              <a:rPr lang="en-US" sz="2400" b="1">
                <a:solidFill>
                  <a:srgbClr val="000000"/>
                </a:solidFill>
              </a:rPr>
              <a:t> Qua tiết học hôm nay, ta thấy dạng toán làm chung, làm riêng và vòi nuớc chẩy có cách phân tích đại lượng và giải tương tự nhau. Cần nắm vững cách phân tích và trình bày bài.</a:t>
            </a:r>
          </a:p>
          <a:p>
            <a:pPr algn="just" eaLnBrk="1" fontAlgn="base" hangingPunct="1">
              <a:spcBef>
                <a:spcPct val="5000"/>
              </a:spcBef>
              <a:spcAft>
                <a:spcPct val="0"/>
              </a:spcAft>
              <a:buFont typeface="Wingdings" pitchFamily="2" charset="2"/>
              <a:buChar char="v"/>
            </a:pPr>
            <a:endParaRPr lang="en-US" sz="2400" b="1">
              <a:solidFill>
                <a:srgbClr val="000000"/>
              </a:solidFill>
            </a:endParaRPr>
          </a:p>
          <a:p>
            <a:pPr algn="just" eaLnBrk="1" fontAlgn="base" hangingPunct="1">
              <a:spcBef>
                <a:spcPct val="5000"/>
              </a:spcBef>
              <a:spcAft>
                <a:spcPct val="0"/>
              </a:spcAft>
              <a:buFont typeface="Wingdings" pitchFamily="2" charset="2"/>
              <a:buChar char="v"/>
            </a:pPr>
            <a:r>
              <a:rPr lang="en-US" sz="2400" b="1">
                <a:solidFill>
                  <a:srgbClr val="000000"/>
                </a:solidFill>
              </a:rPr>
              <a:t> Bài tập về nhà: 31, 33, 34 (SGK-T24)</a:t>
            </a:r>
          </a:p>
          <a:p>
            <a:pPr algn="just" eaLnBrk="1" fontAlgn="base" hangingPunct="1">
              <a:spcBef>
                <a:spcPct val="5000"/>
              </a:spcBef>
              <a:spcAft>
                <a:spcPct val="0"/>
              </a:spcAft>
              <a:buFont typeface="Wingdings" pitchFamily="2" charset="2"/>
              <a:buChar char="v"/>
            </a:pPr>
            <a:endParaRPr lang="en-US" sz="2400" b="1">
              <a:solidFill>
                <a:srgbClr val="000000"/>
              </a:solidFill>
            </a:endParaRPr>
          </a:p>
          <a:p>
            <a:pPr algn="just" eaLnBrk="1" fontAlgn="base" hangingPunct="1">
              <a:spcBef>
                <a:spcPct val="5000"/>
              </a:spcBef>
              <a:spcAft>
                <a:spcPct val="0"/>
              </a:spcAft>
              <a:buFont typeface="Wingdings" pitchFamily="2" charset="2"/>
              <a:buChar char="v"/>
            </a:pPr>
            <a:r>
              <a:rPr lang="en-US" sz="2400" b="1">
                <a:solidFill>
                  <a:srgbClr val="000000"/>
                </a:solidFill>
              </a:rPr>
              <a:t> Tiết sau luyện tập</a:t>
            </a:r>
          </a:p>
        </p:txBody>
      </p:sp>
    </p:spTree>
    <p:extLst>
      <p:ext uri="{BB962C8B-B14F-4D97-AF65-F5344CB8AC3E}">
        <p14:creationId xmlns:p14="http://schemas.microsoft.com/office/powerpoint/2010/main" val="6274784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iterate type="wd">
                                    <p:tmPct val="10000"/>
                                  </p:iterate>
                                  <p:childTnLst>
                                    <p:set>
                                      <p:cBhvr>
                                        <p:cTn id="6" dur="1" fill="hold">
                                          <p:stCondLst>
                                            <p:cond delay="0"/>
                                          </p:stCondLst>
                                        </p:cTn>
                                        <p:tgtEl>
                                          <p:spTgt spid="51202">
                                            <p:txEl>
                                              <p:pRg st="1" end="1"/>
                                            </p:txEl>
                                          </p:spTgt>
                                        </p:tgtEl>
                                        <p:attrNameLst>
                                          <p:attrName>style.visibility</p:attrName>
                                        </p:attrNameLst>
                                      </p:cBhvr>
                                      <p:to>
                                        <p:strVal val="visible"/>
                                      </p:to>
                                    </p:set>
                                    <p:anim calcmode="lin" valueType="num">
                                      <p:cBhvr additive="base">
                                        <p:cTn id="7" dur="2000" fill="hold"/>
                                        <p:tgtEl>
                                          <p:spTgt spid="51202">
                                            <p:txEl>
                                              <p:pRg st="1" end="1"/>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5120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nodeType="clickEffect">
                                  <p:stCondLst>
                                    <p:cond delay="0"/>
                                  </p:stCondLst>
                                  <p:iterate type="wd">
                                    <p:tmPct val="10000"/>
                                  </p:iterate>
                                  <p:childTnLst>
                                    <p:set>
                                      <p:cBhvr>
                                        <p:cTn id="12" dur="1" fill="hold">
                                          <p:stCondLst>
                                            <p:cond delay="0"/>
                                          </p:stCondLst>
                                        </p:cTn>
                                        <p:tgtEl>
                                          <p:spTgt spid="51202">
                                            <p:txEl>
                                              <p:pRg st="3" end="3"/>
                                            </p:txEl>
                                          </p:spTgt>
                                        </p:tgtEl>
                                        <p:attrNameLst>
                                          <p:attrName>style.visibility</p:attrName>
                                        </p:attrNameLst>
                                      </p:cBhvr>
                                      <p:to>
                                        <p:strVal val="visible"/>
                                      </p:to>
                                    </p:set>
                                    <p:anim calcmode="lin" valueType="num">
                                      <p:cBhvr additive="base">
                                        <p:cTn id="13" dur="2000" fill="hold"/>
                                        <p:tgtEl>
                                          <p:spTgt spid="51202">
                                            <p:txEl>
                                              <p:pRg st="3" end="3"/>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51202">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iterate type="wd">
                                    <p:tmPct val="10000"/>
                                  </p:iterate>
                                  <p:childTnLst>
                                    <p:set>
                                      <p:cBhvr>
                                        <p:cTn id="18" dur="1" fill="hold">
                                          <p:stCondLst>
                                            <p:cond delay="0"/>
                                          </p:stCondLst>
                                        </p:cTn>
                                        <p:tgtEl>
                                          <p:spTgt spid="51202">
                                            <p:txEl>
                                              <p:pRg st="5" end="5"/>
                                            </p:txEl>
                                          </p:spTgt>
                                        </p:tgtEl>
                                        <p:attrNameLst>
                                          <p:attrName>style.visibility</p:attrName>
                                        </p:attrNameLst>
                                      </p:cBhvr>
                                      <p:to>
                                        <p:strVal val="visible"/>
                                      </p:to>
                                    </p:set>
                                    <p:anim calcmode="lin" valueType="num">
                                      <p:cBhvr additive="base">
                                        <p:cTn id="19" dur="2000" fill="hold"/>
                                        <p:tgtEl>
                                          <p:spTgt spid="51202">
                                            <p:txEl>
                                              <p:pRg st="5" end="5"/>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5120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59746" name="Picture 2" descr="Lop hoc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 y="161925"/>
            <a:ext cx="8712200" cy="653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9747" name="Rectangle 3"/>
          <p:cNvSpPr>
            <a:spLocks noChangeArrowheads="1"/>
          </p:cNvSpPr>
          <p:nvPr/>
        </p:nvSpPr>
        <p:spPr bwMode="auto">
          <a:xfrm>
            <a:off x="3203575" y="685800"/>
            <a:ext cx="480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en-US" sz="4000" b="1">
                <a:solidFill>
                  <a:srgbClr val="0000FF"/>
                </a:solidFill>
                <a:latin typeface="Tahoma" pitchFamily="34" charset="0"/>
              </a:rPr>
              <a:t>KIỂM TRA BÀI CŨ</a:t>
            </a:r>
          </a:p>
        </p:txBody>
      </p:sp>
      <p:sp>
        <p:nvSpPr>
          <p:cNvPr id="159748" name="Rectangle 4"/>
          <p:cNvSpPr>
            <a:spLocks noGrp="1" noChangeArrowheads="1"/>
          </p:cNvSpPr>
          <p:nvPr>
            <p:ph type="title"/>
          </p:nvPr>
        </p:nvSpPr>
        <p:spPr>
          <a:xfrm>
            <a:off x="611188" y="1952625"/>
            <a:ext cx="7772400" cy="1127125"/>
          </a:xfrm>
        </p:spPr>
        <p:txBody>
          <a:bodyPr/>
          <a:lstStyle/>
          <a:p>
            <a:pPr eaLnBrk="1" hangingPunct="1"/>
            <a:r>
              <a:rPr lang="en-US" sz="3600" b="1" smtClean="0">
                <a:solidFill>
                  <a:srgbClr val="FF0000"/>
                </a:solidFill>
              </a:rPr>
              <a:t>Các bước giải bài toán bằng cách </a:t>
            </a:r>
            <a:br>
              <a:rPr lang="en-US" sz="3600" b="1" smtClean="0">
                <a:solidFill>
                  <a:srgbClr val="FF0000"/>
                </a:solidFill>
              </a:rPr>
            </a:br>
            <a:r>
              <a:rPr lang="en-US" sz="3600" b="1" smtClean="0">
                <a:solidFill>
                  <a:srgbClr val="FF0000"/>
                </a:solidFill>
              </a:rPr>
              <a:t>lập hệ phương trình ?</a:t>
            </a:r>
          </a:p>
        </p:txBody>
      </p:sp>
      <p:sp>
        <p:nvSpPr>
          <p:cNvPr id="159749" name="Rectangle 5"/>
          <p:cNvSpPr>
            <a:spLocks noGrp="1" noChangeArrowheads="1"/>
          </p:cNvSpPr>
          <p:nvPr>
            <p:ph type="body" idx="1"/>
          </p:nvPr>
        </p:nvSpPr>
        <p:spPr>
          <a:xfrm>
            <a:off x="2016125" y="3213100"/>
            <a:ext cx="6443663" cy="3098800"/>
          </a:xfrm>
        </p:spPr>
        <p:txBody>
          <a:bodyPr/>
          <a:lstStyle/>
          <a:p>
            <a:pPr marL="457200" indent="-457200" eaLnBrk="1" hangingPunct="1">
              <a:lnSpc>
                <a:spcPct val="80000"/>
              </a:lnSpc>
              <a:buClr>
                <a:srgbClr val="FFFF00"/>
              </a:buClr>
              <a:buFont typeface="Wingdings" pitchFamily="2" charset="2"/>
              <a:buChar char="Ø"/>
            </a:pPr>
            <a:r>
              <a:rPr lang="en-US" sz="2800" b="1" u="sng" smtClean="0">
                <a:solidFill>
                  <a:srgbClr val="0000FF"/>
                </a:solidFill>
              </a:rPr>
              <a:t>Bước 1:</a:t>
            </a:r>
            <a:r>
              <a:rPr lang="en-US" sz="2800" b="1" smtClean="0">
                <a:solidFill>
                  <a:srgbClr val="0000FF"/>
                </a:solidFill>
              </a:rPr>
              <a:t> Lập hệ phương trình</a:t>
            </a:r>
          </a:p>
          <a:p>
            <a:pPr marL="838200" lvl="1" indent="-381000" eaLnBrk="1" hangingPunct="1">
              <a:lnSpc>
                <a:spcPct val="80000"/>
              </a:lnSpc>
              <a:buClr>
                <a:srgbClr val="FFFF00"/>
              </a:buClr>
              <a:buFont typeface="Wingdings" pitchFamily="2" charset="2"/>
              <a:buChar char="v"/>
            </a:pPr>
            <a:r>
              <a:rPr lang="en-US" sz="2400" i="1" smtClean="0">
                <a:solidFill>
                  <a:srgbClr val="0000FF"/>
                </a:solidFill>
              </a:rPr>
              <a:t>Chọn ẩn và xác định điều kiện cho ẩn.</a:t>
            </a:r>
          </a:p>
          <a:p>
            <a:pPr marL="838200" lvl="1" indent="-381000" eaLnBrk="1" hangingPunct="1">
              <a:lnSpc>
                <a:spcPct val="80000"/>
              </a:lnSpc>
              <a:buClr>
                <a:srgbClr val="FFFF00"/>
              </a:buClr>
              <a:buFont typeface="Wingdings" pitchFamily="2" charset="2"/>
              <a:buChar char="v"/>
            </a:pPr>
            <a:r>
              <a:rPr lang="en-US" sz="2400" i="1" smtClean="0">
                <a:solidFill>
                  <a:srgbClr val="0000FF"/>
                </a:solidFill>
              </a:rPr>
              <a:t>Biểu diễn các đại lượng chưa biết</a:t>
            </a:r>
            <a:br>
              <a:rPr lang="en-US" sz="2400" i="1" smtClean="0">
                <a:solidFill>
                  <a:srgbClr val="0000FF"/>
                </a:solidFill>
              </a:rPr>
            </a:br>
            <a:r>
              <a:rPr lang="en-US" sz="2400" i="1" smtClean="0">
                <a:solidFill>
                  <a:srgbClr val="0000FF"/>
                </a:solidFill>
              </a:rPr>
              <a:t>thông qua ẩn và các đại lượng đã biết.</a:t>
            </a:r>
          </a:p>
          <a:p>
            <a:pPr marL="838200" lvl="1" indent="-381000" eaLnBrk="1" hangingPunct="1">
              <a:lnSpc>
                <a:spcPct val="80000"/>
              </a:lnSpc>
              <a:buClr>
                <a:srgbClr val="FFFF00"/>
              </a:buClr>
              <a:buFont typeface="Wingdings" pitchFamily="2" charset="2"/>
              <a:buChar char="v"/>
            </a:pPr>
            <a:r>
              <a:rPr lang="en-US" sz="2400" i="1" smtClean="0">
                <a:solidFill>
                  <a:srgbClr val="0000FF"/>
                </a:solidFill>
              </a:rPr>
              <a:t>Dựa vào mối liên hệ giữa các đại lượng</a:t>
            </a:r>
            <a:br>
              <a:rPr lang="en-US" sz="2400" i="1" smtClean="0">
                <a:solidFill>
                  <a:srgbClr val="0000FF"/>
                </a:solidFill>
              </a:rPr>
            </a:br>
            <a:r>
              <a:rPr lang="en-US" sz="2400" i="1" smtClean="0">
                <a:solidFill>
                  <a:srgbClr val="0000FF"/>
                </a:solidFill>
              </a:rPr>
              <a:t>trong bài toán để lập hệ phương trình.</a:t>
            </a:r>
          </a:p>
          <a:p>
            <a:pPr marL="457200" indent="-457200" eaLnBrk="1" hangingPunct="1">
              <a:lnSpc>
                <a:spcPct val="80000"/>
              </a:lnSpc>
              <a:buClr>
                <a:srgbClr val="FFFF00"/>
              </a:buClr>
              <a:buFont typeface="Wingdings" pitchFamily="2" charset="2"/>
              <a:buChar char="Ø"/>
            </a:pPr>
            <a:r>
              <a:rPr lang="en-US" sz="2800" b="1" u="sng" smtClean="0">
                <a:solidFill>
                  <a:srgbClr val="0000FF"/>
                </a:solidFill>
              </a:rPr>
              <a:t>Bước 2</a:t>
            </a:r>
            <a:r>
              <a:rPr lang="en-US" sz="2800" b="1" smtClean="0">
                <a:solidFill>
                  <a:srgbClr val="0000FF"/>
                </a:solidFill>
              </a:rPr>
              <a:t>: Giải hệ phương trình</a:t>
            </a:r>
            <a:endParaRPr lang="en-US" sz="2800" b="1" u="sng" smtClean="0">
              <a:solidFill>
                <a:srgbClr val="0000FF"/>
              </a:solidFill>
            </a:endParaRPr>
          </a:p>
          <a:p>
            <a:pPr marL="457200" indent="-457200" eaLnBrk="1" hangingPunct="1">
              <a:lnSpc>
                <a:spcPct val="80000"/>
              </a:lnSpc>
              <a:buClr>
                <a:srgbClr val="FFFF00"/>
              </a:buClr>
              <a:buFont typeface="Wingdings" pitchFamily="2" charset="2"/>
              <a:buChar char="Ø"/>
            </a:pPr>
            <a:r>
              <a:rPr lang="en-US" sz="2800" b="1" u="sng" smtClean="0">
                <a:solidFill>
                  <a:srgbClr val="0000FF"/>
                </a:solidFill>
              </a:rPr>
              <a:t>Bước 3</a:t>
            </a:r>
            <a:r>
              <a:rPr lang="en-US" sz="2800" b="1" smtClean="0">
                <a:solidFill>
                  <a:srgbClr val="0000FF"/>
                </a:solidFill>
              </a:rPr>
              <a:t>: Đối chiếu đ/k, trả lời.</a:t>
            </a:r>
          </a:p>
        </p:txBody>
      </p:sp>
    </p:spTree>
    <p:extLst>
      <p:ext uri="{BB962C8B-B14F-4D97-AF65-F5344CB8AC3E}">
        <p14:creationId xmlns:p14="http://schemas.microsoft.com/office/powerpoint/2010/main" val="3691657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59747"/>
                                        </p:tgtEl>
                                        <p:attrNameLst>
                                          <p:attrName>style.visibility</p:attrName>
                                        </p:attrNameLst>
                                      </p:cBhvr>
                                      <p:to>
                                        <p:strVal val="visible"/>
                                      </p:to>
                                    </p:set>
                                    <p:anim calcmode="lin" valueType="num">
                                      <p:cBhvr>
                                        <p:cTn id="7" dur="500" fill="hold"/>
                                        <p:tgtEl>
                                          <p:spTgt spid="159747"/>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59747"/>
                                        </p:tgtEl>
                                        <p:attrNameLst>
                                          <p:attrName>ppt_y</p:attrName>
                                        </p:attrNameLst>
                                      </p:cBhvr>
                                      <p:tavLst>
                                        <p:tav tm="0">
                                          <p:val>
                                            <p:strVal val="#ppt_y"/>
                                          </p:val>
                                        </p:tav>
                                        <p:tav tm="100000">
                                          <p:val>
                                            <p:strVal val="#ppt_y"/>
                                          </p:val>
                                        </p:tav>
                                      </p:tavLst>
                                    </p:anim>
                                    <p:anim calcmode="lin" valueType="num">
                                      <p:cBhvr>
                                        <p:cTn id="9" dur="500" fill="hold"/>
                                        <p:tgtEl>
                                          <p:spTgt spid="159747"/>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5974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59747"/>
                                        </p:tgtEl>
                                      </p:cBhvr>
                                    </p:animEffect>
                                  </p:childTnLst>
                                </p:cTn>
                              </p:par>
                            </p:childTnLst>
                          </p:cTn>
                        </p:par>
                        <p:par>
                          <p:cTn id="12" fill="hold" nodeType="afterGroup">
                            <p:stCondLst>
                              <p:cond delay="1050"/>
                            </p:stCondLst>
                            <p:childTnLst>
                              <p:par>
                                <p:cTn id="13" presetID="10" presetClass="entr" presetSubtype="0" fill="hold" nodeType="afterEffect">
                                  <p:stCondLst>
                                    <p:cond delay="0"/>
                                  </p:stCondLst>
                                  <p:childTnLst>
                                    <p:set>
                                      <p:cBhvr>
                                        <p:cTn id="14" dur="1" fill="hold">
                                          <p:stCondLst>
                                            <p:cond delay="0"/>
                                          </p:stCondLst>
                                        </p:cTn>
                                        <p:tgtEl>
                                          <p:spTgt spid="159746"/>
                                        </p:tgtEl>
                                        <p:attrNameLst>
                                          <p:attrName>style.visibility</p:attrName>
                                        </p:attrNameLst>
                                      </p:cBhvr>
                                      <p:to>
                                        <p:strVal val="visible"/>
                                      </p:to>
                                    </p:set>
                                    <p:animEffect transition="in" filter="fade">
                                      <p:cBhvr>
                                        <p:cTn id="15" dur="2000"/>
                                        <p:tgtEl>
                                          <p:spTgt spid="159746"/>
                                        </p:tgtEl>
                                      </p:cBhvr>
                                    </p:animEffect>
                                  </p:childTnLst>
                                </p:cTn>
                              </p:par>
                            </p:childTnLst>
                          </p:cTn>
                        </p:par>
                        <p:par>
                          <p:cTn id="16" fill="hold" nodeType="afterGroup">
                            <p:stCondLst>
                              <p:cond delay="3050"/>
                            </p:stCondLst>
                            <p:childTnLst>
                              <p:par>
                                <p:cTn id="17" presetID="6" presetClass="emph" presetSubtype="0" fill="hold" nodeType="afterEffect">
                                  <p:stCondLst>
                                    <p:cond delay="0"/>
                                  </p:stCondLst>
                                  <p:childTnLst>
                                    <p:animScale>
                                      <p:cBhvr>
                                        <p:cTn id="18" dur="2000" fill="hold"/>
                                        <p:tgtEl>
                                          <p:spTgt spid="159746"/>
                                        </p:tgtEl>
                                      </p:cBhvr>
                                      <p:by x="25000" y="25000"/>
                                    </p:animScale>
                                  </p:childTnLst>
                                </p:cTn>
                              </p:par>
                            </p:childTnLst>
                          </p:cTn>
                        </p:par>
                        <p:par>
                          <p:cTn id="19" fill="hold" nodeType="afterGroup">
                            <p:stCondLst>
                              <p:cond delay="5050"/>
                            </p:stCondLst>
                            <p:childTnLst>
                              <p:par>
                                <p:cTn id="20" presetID="49" presetClass="path" presetSubtype="0" accel="50000" decel="50000" fill="hold" nodeType="afterEffect">
                                  <p:stCondLst>
                                    <p:cond delay="0"/>
                                  </p:stCondLst>
                                  <p:childTnLst>
                                    <p:animMotion origin="layout" path="M 0 -1.96532E-6 L -0.34653 -0.34081 " pathEditMode="relative" rAng="0" ptsTypes="AA">
                                      <p:cBhvr>
                                        <p:cTn id="21" dur="2000" fill="hold"/>
                                        <p:tgtEl>
                                          <p:spTgt spid="159746"/>
                                        </p:tgtEl>
                                        <p:attrNameLst>
                                          <p:attrName>ppt_x</p:attrName>
                                          <p:attrName>ppt_y</p:attrName>
                                        </p:attrNameLst>
                                      </p:cBhvr>
                                      <p:rCtr x="-17326" y="-17040"/>
                                    </p:animMotion>
                                  </p:childTnLst>
                                </p:cTn>
                              </p:par>
                            </p:childTnLst>
                          </p:cTn>
                        </p:par>
                        <p:par>
                          <p:cTn id="22" fill="hold" nodeType="afterGroup">
                            <p:stCondLst>
                              <p:cond delay="7050"/>
                            </p:stCondLst>
                            <p:childTnLst>
                              <p:par>
                                <p:cTn id="23" presetID="51" presetClass="entr" presetSubtype="0" fill="hold" grpId="0" nodeType="afterEffect">
                                  <p:stCondLst>
                                    <p:cond delay="0"/>
                                  </p:stCondLst>
                                  <p:childTnLst>
                                    <p:set>
                                      <p:cBhvr>
                                        <p:cTn id="24" dur="1" fill="hold">
                                          <p:stCondLst>
                                            <p:cond delay="0"/>
                                          </p:stCondLst>
                                        </p:cTn>
                                        <p:tgtEl>
                                          <p:spTgt spid="159748"/>
                                        </p:tgtEl>
                                        <p:attrNameLst>
                                          <p:attrName>style.visibility</p:attrName>
                                        </p:attrNameLst>
                                      </p:cBhvr>
                                      <p:to>
                                        <p:strVal val="visible"/>
                                      </p:to>
                                    </p:set>
                                    <p:animEffect transition="in" filter="fade">
                                      <p:cBhvr>
                                        <p:cTn id="25" dur="770" decel="100000"/>
                                        <p:tgtEl>
                                          <p:spTgt spid="159748"/>
                                        </p:tgtEl>
                                      </p:cBhvr>
                                    </p:animEffect>
                                    <p:animScale>
                                      <p:cBhvr>
                                        <p:cTn id="26" dur="770" decel="100000"/>
                                        <p:tgtEl>
                                          <p:spTgt spid="159748"/>
                                        </p:tgtEl>
                                      </p:cBhvr>
                                      <p:from x="10000" y="10000"/>
                                      <p:to x="200000" y="450000"/>
                                    </p:animScale>
                                    <p:animScale>
                                      <p:cBhvr>
                                        <p:cTn id="27" dur="1230" accel="100000" fill="hold">
                                          <p:stCondLst>
                                            <p:cond delay="770"/>
                                          </p:stCondLst>
                                        </p:cTn>
                                        <p:tgtEl>
                                          <p:spTgt spid="159748"/>
                                        </p:tgtEl>
                                      </p:cBhvr>
                                      <p:from x="200000" y="450000"/>
                                      <p:to x="100000" y="100000"/>
                                    </p:animScale>
                                    <p:set>
                                      <p:cBhvr>
                                        <p:cTn id="28" dur="770" fill="hold"/>
                                        <p:tgtEl>
                                          <p:spTgt spid="159748"/>
                                        </p:tgtEl>
                                        <p:attrNameLst>
                                          <p:attrName>ppt_x</p:attrName>
                                        </p:attrNameLst>
                                      </p:cBhvr>
                                      <p:to>
                                        <p:strVal val="(0.5)"/>
                                      </p:to>
                                    </p:set>
                                    <p:anim from="(0.5)" to="(#ppt_x)" calcmode="lin" valueType="num">
                                      <p:cBhvr>
                                        <p:cTn id="29" dur="1230" accel="100000" fill="hold">
                                          <p:stCondLst>
                                            <p:cond delay="770"/>
                                          </p:stCondLst>
                                        </p:cTn>
                                        <p:tgtEl>
                                          <p:spTgt spid="159748"/>
                                        </p:tgtEl>
                                        <p:attrNameLst>
                                          <p:attrName>ppt_x</p:attrName>
                                        </p:attrNameLst>
                                      </p:cBhvr>
                                    </p:anim>
                                    <p:set>
                                      <p:cBhvr>
                                        <p:cTn id="30" dur="770" fill="hold"/>
                                        <p:tgtEl>
                                          <p:spTgt spid="159748"/>
                                        </p:tgtEl>
                                        <p:attrNameLst>
                                          <p:attrName>ppt_y</p:attrName>
                                        </p:attrNameLst>
                                      </p:cBhvr>
                                      <p:to>
                                        <p:strVal val="(#ppt_y+0.4)"/>
                                      </p:to>
                                    </p:set>
                                    <p:anim from="(#ppt_y+0.4)" to="(#ppt_y)" calcmode="lin" valueType="num">
                                      <p:cBhvr>
                                        <p:cTn id="31" dur="1230" accel="100000" fill="hold">
                                          <p:stCondLst>
                                            <p:cond delay="770"/>
                                          </p:stCondLst>
                                        </p:cTn>
                                        <p:tgtEl>
                                          <p:spTgt spid="159748"/>
                                        </p:tgtEl>
                                        <p:attrNameLst>
                                          <p:attrName>ppt_y</p:attrName>
                                        </p:attrNameLst>
                                      </p:cBhvr>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159749">
                                            <p:txEl>
                                              <p:pRg st="0" end="0"/>
                                            </p:txEl>
                                          </p:spTgt>
                                        </p:tgtEl>
                                        <p:attrNameLst>
                                          <p:attrName>style.visibility</p:attrName>
                                        </p:attrNameLst>
                                      </p:cBhvr>
                                      <p:to>
                                        <p:strVal val="visible"/>
                                      </p:to>
                                    </p:set>
                                    <p:animEffect transition="in" filter="strips(downRight)">
                                      <p:cBhvr>
                                        <p:cTn id="36" dur="2000"/>
                                        <p:tgtEl>
                                          <p:spTgt spid="159749">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159749">
                                            <p:txEl>
                                              <p:pRg st="1" end="1"/>
                                            </p:txEl>
                                          </p:spTgt>
                                        </p:tgtEl>
                                        <p:attrNameLst>
                                          <p:attrName>style.visibility</p:attrName>
                                        </p:attrNameLst>
                                      </p:cBhvr>
                                      <p:to>
                                        <p:strVal val="visible"/>
                                      </p:to>
                                    </p:set>
                                    <p:animEffect transition="in" filter="strips(downRight)">
                                      <p:cBhvr>
                                        <p:cTn id="41" dur="2000"/>
                                        <p:tgtEl>
                                          <p:spTgt spid="159749">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8" presetClass="entr" presetSubtype="6" fill="hold" grpId="0" nodeType="clickEffect">
                                  <p:stCondLst>
                                    <p:cond delay="0"/>
                                  </p:stCondLst>
                                  <p:childTnLst>
                                    <p:set>
                                      <p:cBhvr>
                                        <p:cTn id="45" dur="1" fill="hold">
                                          <p:stCondLst>
                                            <p:cond delay="0"/>
                                          </p:stCondLst>
                                        </p:cTn>
                                        <p:tgtEl>
                                          <p:spTgt spid="159749">
                                            <p:txEl>
                                              <p:pRg st="2" end="2"/>
                                            </p:txEl>
                                          </p:spTgt>
                                        </p:tgtEl>
                                        <p:attrNameLst>
                                          <p:attrName>style.visibility</p:attrName>
                                        </p:attrNameLst>
                                      </p:cBhvr>
                                      <p:to>
                                        <p:strVal val="visible"/>
                                      </p:to>
                                    </p:set>
                                    <p:animEffect transition="in" filter="strips(downRight)">
                                      <p:cBhvr>
                                        <p:cTn id="46" dur="2000"/>
                                        <p:tgtEl>
                                          <p:spTgt spid="159749">
                                            <p:txEl>
                                              <p:pRg st="2" end="2"/>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8" presetClass="entr" presetSubtype="6" fill="hold" grpId="0" nodeType="clickEffect">
                                  <p:stCondLst>
                                    <p:cond delay="0"/>
                                  </p:stCondLst>
                                  <p:childTnLst>
                                    <p:set>
                                      <p:cBhvr>
                                        <p:cTn id="50" dur="1" fill="hold">
                                          <p:stCondLst>
                                            <p:cond delay="0"/>
                                          </p:stCondLst>
                                        </p:cTn>
                                        <p:tgtEl>
                                          <p:spTgt spid="159749">
                                            <p:txEl>
                                              <p:pRg st="3" end="3"/>
                                            </p:txEl>
                                          </p:spTgt>
                                        </p:tgtEl>
                                        <p:attrNameLst>
                                          <p:attrName>style.visibility</p:attrName>
                                        </p:attrNameLst>
                                      </p:cBhvr>
                                      <p:to>
                                        <p:strVal val="visible"/>
                                      </p:to>
                                    </p:set>
                                    <p:animEffect transition="in" filter="strips(downRight)">
                                      <p:cBhvr>
                                        <p:cTn id="51" dur="2000"/>
                                        <p:tgtEl>
                                          <p:spTgt spid="159749">
                                            <p:txEl>
                                              <p:pRg st="3" end="3"/>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8" presetClass="entr" presetSubtype="6" fill="hold" grpId="0" nodeType="clickEffect">
                                  <p:stCondLst>
                                    <p:cond delay="0"/>
                                  </p:stCondLst>
                                  <p:childTnLst>
                                    <p:set>
                                      <p:cBhvr>
                                        <p:cTn id="55" dur="1" fill="hold">
                                          <p:stCondLst>
                                            <p:cond delay="0"/>
                                          </p:stCondLst>
                                        </p:cTn>
                                        <p:tgtEl>
                                          <p:spTgt spid="159749">
                                            <p:txEl>
                                              <p:pRg st="4" end="4"/>
                                            </p:txEl>
                                          </p:spTgt>
                                        </p:tgtEl>
                                        <p:attrNameLst>
                                          <p:attrName>style.visibility</p:attrName>
                                        </p:attrNameLst>
                                      </p:cBhvr>
                                      <p:to>
                                        <p:strVal val="visible"/>
                                      </p:to>
                                    </p:set>
                                    <p:animEffect transition="in" filter="strips(downRight)">
                                      <p:cBhvr>
                                        <p:cTn id="56" dur="2000"/>
                                        <p:tgtEl>
                                          <p:spTgt spid="159749">
                                            <p:txEl>
                                              <p:pRg st="4" end="4"/>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8" presetClass="entr" presetSubtype="6" fill="hold" grpId="0" nodeType="clickEffect">
                                  <p:stCondLst>
                                    <p:cond delay="0"/>
                                  </p:stCondLst>
                                  <p:childTnLst>
                                    <p:set>
                                      <p:cBhvr>
                                        <p:cTn id="60" dur="1" fill="hold">
                                          <p:stCondLst>
                                            <p:cond delay="0"/>
                                          </p:stCondLst>
                                        </p:cTn>
                                        <p:tgtEl>
                                          <p:spTgt spid="159749">
                                            <p:txEl>
                                              <p:pRg st="5" end="5"/>
                                            </p:txEl>
                                          </p:spTgt>
                                        </p:tgtEl>
                                        <p:attrNameLst>
                                          <p:attrName>style.visibility</p:attrName>
                                        </p:attrNameLst>
                                      </p:cBhvr>
                                      <p:to>
                                        <p:strVal val="visible"/>
                                      </p:to>
                                    </p:set>
                                    <p:animEffect transition="in" filter="strips(downRight)">
                                      <p:cBhvr>
                                        <p:cTn id="61" dur="2000"/>
                                        <p:tgtEl>
                                          <p:spTgt spid="1597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p:bldP spid="159748" grpId="0"/>
      <p:bldP spid="15974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4098" name="Picture 2" descr="Lop hoc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300" y="295275"/>
            <a:ext cx="21463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ChangeArrowheads="1"/>
          </p:cNvSpPr>
          <p:nvPr/>
        </p:nvSpPr>
        <p:spPr bwMode="auto">
          <a:xfrm>
            <a:off x="3203575" y="685800"/>
            <a:ext cx="4800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en-US" sz="4000" b="1">
                <a:solidFill>
                  <a:srgbClr val="0000FF"/>
                </a:solidFill>
                <a:latin typeface="Tahoma" pitchFamily="34" charset="0"/>
              </a:rPr>
              <a:t>KIỂM TRA BÀI CŨ</a:t>
            </a:r>
          </a:p>
        </p:txBody>
      </p:sp>
      <p:sp>
        <p:nvSpPr>
          <p:cNvPr id="206852" name="Rectangle 4"/>
          <p:cNvSpPr>
            <a:spLocks noGrp="1" noChangeArrowheads="1"/>
          </p:cNvSpPr>
          <p:nvPr>
            <p:ph type="title"/>
          </p:nvPr>
        </p:nvSpPr>
        <p:spPr>
          <a:xfrm>
            <a:off x="457200" y="1828800"/>
            <a:ext cx="8229600" cy="1143000"/>
          </a:xfrm>
        </p:spPr>
        <p:txBody>
          <a:bodyPr/>
          <a:lstStyle/>
          <a:p>
            <a:pPr eaLnBrk="1" hangingPunct="1"/>
            <a:r>
              <a:rPr lang="en-US" sz="2800" b="1" smtClean="0">
                <a:solidFill>
                  <a:srgbClr val="FF0066"/>
                </a:solidFill>
              </a:rPr>
              <a:t>Khi giải các bài toán về chuyển động</a:t>
            </a:r>
            <a:br>
              <a:rPr lang="en-US" sz="2800" b="1" smtClean="0">
                <a:solidFill>
                  <a:srgbClr val="FF0066"/>
                </a:solidFill>
              </a:rPr>
            </a:br>
            <a:r>
              <a:rPr lang="en-US" sz="2800" b="1" smtClean="0">
                <a:solidFill>
                  <a:srgbClr val="FF0066"/>
                </a:solidFill>
              </a:rPr>
              <a:t>ta quan tâm đến những đại lượng nào ?</a:t>
            </a:r>
          </a:p>
        </p:txBody>
      </p:sp>
      <p:graphicFrame>
        <p:nvGraphicFramePr>
          <p:cNvPr id="206855" name="Object 7"/>
          <p:cNvGraphicFramePr>
            <a:graphicFrameLocks noGrp="1" noChangeAspect="1"/>
          </p:cNvGraphicFramePr>
          <p:nvPr>
            <p:ph idx="1"/>
          </p:nvPr>
        </p:nvGraphicFramePr>
        <p:xfrm>
          <a:off x="3276600" y="2895600"/>
          <a:ext cx="2514600" cy="782638"/>
        </p:xfrm>
        <a:graphic>
          <a:graphicData uri="http://schemas.openxmlformats.org/presentationml/2006/ole">
            <mc:AlternateContent xmlns:mc="http://schemas.openxmlformats.org/markup-compatibility/2006">
              <mc:Choice xmlns:v="urn:schemas-microsoft-com:vml" Requires="v">
                <p:oleObj spid="_x0000_s1047" name="Equation" r:id="rId6" imgW="571004" imgH="177646" progId="Equation.DSMT4">
                  <p:embed/>
                </p:oleObj>
              </mc:Choice>
              <mc:Fallback>
                <p:oleObj name="Equation" r:id="rId6" imgW="571004" imgH="177646"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2895600"/>
                        <a:ext cx="2514600" cy="782638"/>
                      </a:xfrm>
                      <a:prstGeom prst="rect">
                        <a:avLst/>
                      </a:prstGeom>
                      <a:solidFill>
                        <a:srgbClr val="FFFFCC"/>
                      </a:solidFill>
                      <a:ln w="127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6857" name="Object 9"/>
          <p:cNvGraphicFramePr>
            <a:graphicFrameLocks noChangeAspect="1"/>
          </p:cNvGraphicFramePr>
          <p:nvPr/>
        </p:nvGraphicFramePr>
        <p:xfrm>
          <a:off x="3581400" y="2438400"/>
          <a:ext cx="1955800" cy="1555750"/>
        </p:xfrm>
        <a:graphic>
          <a:graphicData uri="http://schemas.openxmlformats.org/presentationml/2006/ole">
            <mc:AlternateContent xmlns:mc="http://schemas.openxmlformats.org/markup-compatibility/2006">
              <mc:Choice xmlns:v="urn:schemas-microsoft-com:vml" Requires="v">
                <p:oleObj spid="_x0000_s1048" name="Equation" r:id="rId8" imgW="444307" imgH="457002" progId="Equation.DSMT4">
                  <p:embed/>
                </p:oleObj>
              </mc:Choice>
              <mc:Fallback>
                <p:oleObj name="Equation" r:id="rId8" imgW="444307" imgH="457002"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81400" y="2438400"/>
                        <a:ext cx="1955800" cy="1555750"/>
                      </a:xfrm>
                      <a:prstGeom prst="rect">
                        <a:avLst/>
                      </a:prstGeom>
                      <a:solidFill>
                        <a:srgbClr val="FFFFCC"/>
                      </a:solidFill>
                      <a:ln w="127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6859" name="Object 11"/>
          <p:cNvGraphicFramePr>
            <a:graphicFrameLocks noChangeAspect="1"/>
          </p:cNvGraphicFramePr>
          <p:nvPr/>
        </p:nvGraphicFramePr>
        <p:xfrm>
          <a:off x="3581400" y="2438400"/>
          <a:ext cx="1981200" cy="1555750"/>
        </p:xfrm>
        <a:graphic>
          <a:graphicData uri="http://schemas.openxmlformats.org/presentationml/2006/ole">
            <mc:AlternateContent xmlns:mc="http://schemas.openxmlformats.org/markup-compatibility/2006">
              <mc:Choice xmlns:v="urn:schemas-microsoft-com:vml" Requires="v">
                <p:oleObj spid="_x0000_s1049" name="Equation" r:id="rId10" imgW="431800" imgH="457200" progId="Equation.DSMT4">
                  <p:embed/>
                </p:oleObj>
              </mc:Choice>
              <mc:Fallback>
                <p:oleObj name="Equation" r:id="rId10" imgW="431800" imgH="457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81400" y="2438400"/>
                        <a:ext cx="1981200" cy="1555750"/>
                      </a:xfrm>
                      <a:prstGeom prst="rect">
                        <a:avLst/>
                      </a:prstGeom>
                      <a:solidFill>
                        <a:srgbClr val="FFFFCC"/>
                      </a:solidFill>
                      <a:ln w="127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6862" name="Text Box 14"/>
          <p:cNvSpPr txBox="1">
            <a:spLocks noChangeArrowheads="1"/>
          </p:cNvSpPr>
          <p:nvPr/>
        </p:nvSpPr>
        <p:spPr bwMode="auto">
          <a:xfrm>
            <a:off x="304800" y="36576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50000"/>
              </a:spcBef>
              <a:spcAft>
                <a:spcPct val="0"/>
              </a:spcAft>
            </a:pPr>
            <a:r>
              <a:rPr lang="en-US" b="1">
                <a:solidFill>
                  <a:srgbClr val="000000"/>
                </a:solidFill>
              </a:rPr>
              <a:t>Trong đó: </a:t>
            </a:r>
            <a:r>
              <a:rPr lang="en-US" sz="2400" b="1" i="1">
                <a:solidFill>
                  <a:srgbClr val="FF0066"/>
                </a:solidFill>
                <a:latin typeface="Times New Roman" pitchFamily="18" charset="0"/>
              </a:rPr>
              <a:t>s</a:t>
            </a:r>
            <a:r>
              <a:rPr lang="en-US" b="1">
                <a:solidFill>
                  <a:srgbClr val="000000"/>
                </a:solidFill>
              </a:rPr>
              <a:t> là quãng đường, </a:t>
            </a:r>
            <a:r>
              <a:rPr lang="en-US" sz="2400" b="1" i="1">
                <a:solidFill>
                  <a:srgbClr val="FF0066"/>
                </a:solidFill>
                <a:latin typeface="Times New Roman" pitchFamily="18" charset="0"/>
              </a:rPr>
              <a:t>v</a:t>
            </a:r>
            <a:r>
              <a:rPr lang="en-US" b="1">
                <a:solidFill>
                  <a:srgbClr val="000000"/>
                </a:solidFill>
              </a:rPr>
              <a:t> là vận tốc, </a:t>
            </a:r>
            <a:r>
              <a:rPr lang="en-US" sz="2400" b="1" i="1">
                <a:solidFill>
                  <a:srgbClr val="FF0066"/>
                </a:solidFill>
                <a:latin typeface="Times New Roman" pitchFamily="18" charset="0"/>
              </a:rPr>
              <a:t>t</a:t>
            </a:r>
            <a:r>
              <a:rPr lang="en-US" b="1">
                <a:solidFill>
                  <a:srgbClr val="000000"/>
                </a:solidFill>
              </a:rPr>
              <a:t> là thời gian</a:t>
            </a:r>
          </a:p>
        </p:txBody>
      </p:sp>
    </p:spTree>
    <p:extLst>
      <p:ext uri="{BB962C8B-B14F-4D97-AF65-F5344CB8AC3E}">
        <p14:creationId xmlns:p14="http://schemas.microsoft.com/office/powerpoint/2010/main" val="853024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06852"/>
                                        </p:tgtEl>
                                        <p:attrNameLst>
                                          <p:attrName>style.visibility</p:attrName>
                                        </p:attrNameLst>
                                      </p:cBhvr>
                                      <p:to>
                                        <p:strVal val="visible"/>
                                      </p:to>
                                    </p:set>
                                    <p:animEffect transition="in" filter="fade">
                                      <p:cBhvr>
                                        <p:cTn id="7" dur="770" decel="100000"/>
                                        <p:tgtEl>
                                          <p:spTgt spid="206852"/>
                                        </p:tgtEl>
                                      </p:cBhvr>
                                    </p:animEffect>
                                    <p:animScale>
                                      <p:cBhvr>
                                        <p:cTn id="8" dur="770" decel="100000"/>
                                        <p:tgtEl>
                                          <p:spTgt spid="206852"/>
                                        </p:tgtEl>
                                      </p:cBhvr>
                                      <p:from x="10000" y="10000"/>
                                      <p:to x="200000" y="450000"/>
                                    </p:animScale>
                                    <p:animScale>
                                      <p:cBhvr>
                                        <p:cTn id="9" dur="1230" accel="100000" fill="hold">
                                          <p:stCondLst>
                                            <p:cond delay="770"/>
                                          </p:stCondLst>
                                        </p:cTn>
                                        <p:tgtEl>
                                          <p:spTgt spid="206852"/>
                                        </p:tgtEl>
                                      </p:cBhvr>
                                      <p:from x="200000" y="450000"/>
                                      <p:to x="100000" y="100000"/>
                                    </p:animScale>
                                    <p:set>
                                      <p:cBhvr>
                                        <p:cTn id="10" dur="770" fill="hold"/>
                                        <p:tgtEl>
                                          <p:spTgt spid="206852"/>
                                        </p:tgtEl>
                                        <p:attrNameLst>
                                          <p:attrName>ppt_x</p:attrName>
                                        </p:attrNameLst>
                                      </p:cBhvr>
                                      <p:to>
                                        <p:strVal val="(0.5)"/>
                                      </p:to>
                                    </p:set>
                                    <p:anim from="(0.5)" to="(#ppt_x)" calcmode="lin" valueType="num">
                                      <p:cBhvr>
                                        <p:cTn id="11" dur="1230" accel="100000" fill="hold">
                                          <p:stCondLst>
                                            <p:cond delay="770"/>
                                          </p:stCondLst>
                                        </p:cTn>
                                        <p:tgtEl>
                                          <p:spTgt spid="206852"/>
                                        </p:tgtEl>
                                        <p:attrNameLst>
                                          <p:attrName>ppt_x</p:attrName>
                                        </p:attrNameLst>
                                      </p:cBhvr>
                                    </p:anim>
                                    <p:set>
                                      <p:cBhvr>
                                        <p:cTn id="12" dur="770" fill="hold"/>
                                        <p:tgtEl>
                                          <p:spTgt spid="206852"/>
                                        </p:tgtEl>
                                        <p:attrNameLst>
                                          <p:attrName>ppt_y</p:attrName>
                                        </p:attrNameLst>
                                      </p:cBhvr>
                                      <p:to>
                                        <p:strVal val="(#ppt_y+0.4)"/>
                                      </p:to>
                                    </p:set>
                                    <p:anim from="(#ppt_y+0.4)" to="(#ppt_y)" calcmode="lin" valueType="num">
                                      <p:cBhvr>
                                        <p:cTn id="13" dur="1230" accel="100000" fill="hold">
                                          <p:stCondLst>
                                            <p:cond delay="770"/>
                                          </p:stCondLst>
                                        </p:cTn>
                                        <p:tgtEl>
                                          <p:spTgt spid="20685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5" presetClass="entr" presetSubtype="0" fill="hold" nodeType="clickEffect">
                                  <p:stCondLst>
                                    <p:cond delay="0"/>
                                  </p:stCondLst>
                                  <p:childTnLst>
                                    <p:set>
                                      <p:cBhvr>
                                        <p:cTn id="17" dur="1" fill="hold">
                                          <p:stCondLst>
                                            <p:cond delay="0"/>
                                          </p:stCondLst>
                                        </p:cTn>
                                        <p:tgtEl>
                                          <p:spTgt spid="206855"/>
                                        </p:tgtEl>
                                        <p:attrNameLst>
                                          <p:attrName>style.visibility</p:attrName>
                                        </p:attrNameLst>
                                      </p:cBhvr>
                                      <p:to>
                                        <p:strVal val="visible"/>
                                      </p:to>
                                    </p:set>
                                    <p:anim calcmode="lin" valueType="num">
                                      <p:cBhvr>
                                        <p:cTn id="18" dur="1000" fill="hold"/>
                                        <p:tgtEl>
                                          <p:spTgt spid="206855"/>
                                        </p:tgtEl>
                                        <p:attrNameLst>
                                          <p:attrName>ppt_w</p:attrName>
                                        </p:attrNameLst>
                                      </p:cBhvr>
                                      <p:tavLst>
                                        <p:tav tm="0">
                                          <p:val>
                                            <p:strVal val="#ppt_w*0.70"/>
                                          </p:val>
                                        </p:tav>
                                        <p:tav tm="100000">
                                          <p:val>
                                            <p:strVal val="#ppt_w"/>
                                          </p:val>
                                        </p:tav>
                                      </p:tavLst>
                                    </p:anim>
                                    <p:anim calcmode="lin" valueType="num">
                                      <p:cBhvr>
                                        <p:cTn id="19" dur="1000" fill="hold"/>
                                        <p:tgtEl>
                                          <p:spTgt spid="206855"/>
                                        </p:tgtEl>
                                        <p:attrNameLst>
                                          <p:attrName>ppt_h</p:attrName>
                                        </p:attrNameLst>
                                      </p:cBhvr>
                                      <p:tavLst>
                                        <p:tav tm="0">
                                          <p:val>
                                            <p:strVal val="#ppt_h"/>
                                          </p:val>
                                        </p:tav>
                                        <p:tav tm="100000">
                                          <p:val>
                                            <p:strVal val="#ppt_h"/>
                                          </p:val>
                                        </p:tav>
                                      </p:tavLst>
                                    </p:anim>
                                    <p:animEffect transition="in" filter="fade">
                                      <p:cBhvr>
                                        <p:cTn id="20" dur="1000"/>
                                        <p:tgtEl>
                                          <p:spTgt spid="206855"/>
                                        </p:tgtEl>
                                      </p:cBhvr>
                                    </p:animEffect>
                                  </p:childTnLst>
                                  <p:subTnLst>
                                    <p:audio>
                                      <p:cMediaNode>
                                        <p:cTn display="0" masterRel="sameClick">
                                          <p:stCondLst>
                                            <p:cond evt="begin" delay="0">
                                              <p:tn val="16"/>
                                            </p:cond>
                                          </p:stCondLst>
                                          <p:endCondLst>
                                            <p:cond evt="onStopAudio" delay="0">
                                              <p:tgtEl>
                                                <p:sldTgt/>
                                              </p:tgtEl>
                                            </p:cond>
                                          </p:endCondLst>
                                        </p:cTn>
                                        <p:tgtEl>
                                          <p:sndTgt r:embed="rId3" name="ding.wav"/>
                                        </p:tgtEl>
                                      </p:cMediaNode>
                                    </p:audio>
                                  </p:subTnLst>
                                </p:cTn>
                              </p:par>
                            </p:childTnLst>
                          </p:cTn>
                        </p:par>
                        <p:par>
                          <p:cTn id="21" fill="hold" nodeType="afterGroup">
                            <p:stCondLst>
                              <p:cond delay="1000"/>
                            </p:stCondLst>
                            <p:childTnLst>
                              <p:par>
                                <p:cTn id="22" presetID="2" presetClass="entr" presetSubtype="3" fill="hold" grpId="0" nodeType="afterEffect">
                                  <p:stCondLst>
                                    <p:cond delay="0"/>
                                  </p:stCondLst>
                                  <p:iterate type="lt">
                                    <p:tmPct val="10000"/>
                                  </p:iterate>
                                  <p:childTnLst>
                                    <p:set>
                                      <p:cBhvr>
                                        <p:cTn id="23" dur="1" fill="hold">
                                          <p:stCondLst>
                                            <p:cond delay="0"/>
                                          </p:stCondLst>
                                        </p:cTn>
                                        <p:tgtEl>
                                          <p:spTgt spid="206862">
                                            <p:txEl>
                                              <p:pRg st="0" end="0"/>
                                            </p:txEl>
                                          </p:spTgt>
                                        </p:tgtEl>
                                        <p:attrNameLst>
                                          <p:attrName>style.visibility</p:attrName>
                                        </p:attrNameLst>
                                      </p:cBhvr>
                                      <p:to>
                                        <p:strVal val="visible"/>
                                      </p:to>
                                    </p:set>
                                    <p:anim calcmode="lin" valueType="num">
                                      <p:cBhvr additive="base">
                                        <p:cTn id="24" dur="500" fill="hold"/>
                                        <p:tgtEl>
                                          <p:spTgt spid="206862">
                                            <p:txEl>
                                              <p:pRg st="0" end="0"/>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20686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8" presetClass="emph" presetSubtype="0" fill="hold" nodeType="clickEffect">
                                  <p:stCondLst>
                                    <p:cond delay="0"/>
                                  </p:stCondLst>
                                  <p:childTnLst>
                                    <p:animRot by="43200000">
                                      <p:cBhvr>
                                        <p:cTn id="29" dur="500" fill="hold"/>
                                        <p:tgtEl>
                                          <p:spTgt spid="206855"/>
                                        </p:tgtEl>
                                        <p:attrNameLst>
                                          <p:attrName>r</p:attrName>
                                        </p:attrNameLst>
                                      </p:cBhvr>
                                    </p:animRot>
                                  </p:childTnLst>
                                  <p:subTnLst>
                                    <p:audio>
                                      <p:cMediaNode>
                                        <p:cTn display="0" masterRel="sameClick">
                                          <p:stCondLst>
                                            <p:cond evt="begin" delay="0">
                                              <p:tn val="28"/>
                                            </p:cond>
                                          </p:stCondLst>
                                          <p:endCondLst>
                                            <p:cond evt="onStopAudio" delay="0">
                                              <p:tgtEl>
                                                <p:sldTgt/>
                                              </p:tgtEl>
                                            </p:cond>
                                          </p:endCondLst>
                                        </p:cTn>
                                        <p:tgtEl>
                                          <p:sndTgt r:embed="rId3" name="ding.wav"/>
                                        </p:tgtEl>
                                      </p:cMediaNode>
                                    </p:audio>
                                  </p:subTnLst>
                                </p:cTn>
                              </p:par>
                            </p:childTnLst>
                          </p:cTn>
                        </p:par>
                        <p:par>
                          <p:cTn id="30" fill="hold" nodeType="afterGroup">
                            <p:stCondLst>
                              <p:cond delay="500"/>
                            </p:stCondLst>
                            <p:childTnLst>
                              <p:par>
                                <p:cTn id="31" presetID="10" presetClass="entr" presetSubtype="0" fill="hold" nodeType="afterEffect">
                                  <p:stCondLst>
                                    <p:cond delay="0"/>
                                  </p:stCondLst>
                                  <p:childTnLst>
                                    <p:set>
                                      <p:cBhvr>
                                        <p:cTn id="32" dur="1" fill="hold">
                                          <p:stCondLst>
                                            <p:cond delay="0"/>
                                          </p:stCondLst>
                                        </p:cTn>
                                        <p:tgtEl>
                                          <p:spTgt spid="206857"/>
                                        </p:tgtEl>
                                        <p:attrNameLst>
                                          <p:attrName>style.visibility</p:attrName>
                                        </p:attrNameLst>
                                      </p:cBhvr>
                                      <p:to>
                                        <p:strVal val="visible"/>
                                      </p:to>
                                    </p:set>
                                    <p:animEffect transition="in" filter="fade">
                                      <p:cBhvr>
                                        <p:cTn id="33" dur="2000"/>
                                        <p:tgtEl>
                                          <p:spTgt spid="206857"/>
                                        </p:tgtEl>
                                      </p:cBhvr>
                                    </p:animEffect>
                                  </p:childTnLst>
                                </p:cTn>
                              </p:par>
                              <p:par>
                                <p:cTn id="34" presetID="42" presetClass="path" presetSubtype="0" accel="50000" decel="50000" fill="hold" nodeType="withEffect">
                                  <p:stCondLst>
                                    <p:cond delay="0"/>
                                  </p:stCondLst>
                                  <p:childTnLst>
                                    <p:animMotion origin="layout" path="M -0.00694 -0.00231 L -0.18194 0.27546 " pathEditMode="relative" rAng="0" ptsTypes="AA">
                                      <p:cBhvr>
                                        <p:cTn id="35" dur="2000" fill="hold"/>
                                        <p:tgtEl>
                                          <p:spTgt spid="206857"/>
                                        </p:tgtEl>
                                        <p:attrNameLst>
                                          <p:attrName>ppt_x</p:attrName>
                                          <p:attrName>ppt_y</p:attrName>
                                        </p:attrNameLst>
                                      </p:cBhvr>
                                      <p:rCtr x="-8750" y="13889"/>
                                    </p:animMotion>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mph" presetSubtype="0" fill="hold" nodeType="clickEffect">
                                  <p:stCondLst>
                                    <p:cond delay="0"/>
                                  </p:stCondLst>
                                  <p:childTnLst>
                                    <p:animRot by="43200000">
                                      <p:cBhvr>
                                        <p:cTn id="39" dur="500" fill="hold"/>
                                        <p:tgtEl>
                                          <p:spTgt spid="206855"/>
                                        </p:tgtEl>
                                        <p:attrNameLst>
                                          <p:attrName>r</p:attrName>
                                        </p:attrNameLst>
                                      </p:cBhvr>
                                    </p:animRot>
                                  </p:childTnLst>
                                  <p:subTnLst>
                                    <p:audio>
                                      <p:cMediaNode>
                                        <p:cTn display="0" masterRel="sameClick">
                                          <p:stCondLst>
                                            <p:cond evt="begin" delay="0">
                                              <p:tn val="38"/>
                                            </p:cond>
                                          </p:stCondLst>
                                          <p:endCondLst>
                                            <p:cond evt="onStopAudio" delay="0">
                                              <p:tgtEl>
                                                <p:sldTgt/>
                                              </p:tgtEl>
                                            </p:cond>
                                          </p:endCondLst>
                                        </p:cTn>
                                        <p:tgtEl>
                                          <p:sndTgt r:embed="rId3" name="ding.wav"/>
                                        </p:tgtEl>
                                      </p:cMediaNode>
                                    </p:audio>
                                  </p:subTnLst>
                                </p:cTn>
                              </p:par>
                            </p:childTnLst>
                          </p:cTn>
                        </p:par>
                        <p:par>
                          <p:cTn id="40" fill="hold" nodeType="afterGroup">
                            <p:stCondLst>
                              <p:cond delay="500"/>
                            </p:stCondLst>
                            <p:childTnLst>
                              <p:par>
                                <p:cTn id="41" presetID="10" presetClass="entr" presetSubtype="0" fill="hold" nodeType="afterEffect">
                                  <p:stCondLst>
                                    <p:cond delay="0"/>
                                  </p:stCondLst>
                                  <p:childTnLst>
                                    <p:set>
                                      <p:cBhvr>
                                        <p:cTn id="42" dur="1" fill="hold">
                                          <p:stCondLst>
                                            <p:cond delay="0"/>
                                          </p:stCondLst>
                                        </p:cTn>
                                        <p:tgtEl>
                                          <p:spTgt spid="206859"/>
                                        </p:tgtEl>
                                        <p:attrNameLst>
                                          <p:attrName>style.visibility</p:attrName>
                                        </p:attrNameLst>
                                      </p:cBhvr>
                                      <p:to>
                                        <p:strVal val="visible"/>
                                      </p:to>
                                    </p:set>
                                    <p:animEffect transition="in" filter="fade">
                                      <p:cBhvr>
                                        <p:cTn id="43" dur="2000"/>
                                        <p:tgtEl>
                                          <p:spTgt spid="206859"/>
                                        </p:tgtEl>
                                      </p:cBhvr>
                                    </p:animEffect>
                                  </p:childTnLst>
                                </p:cTn>
                              </p:par>
                              <p:par>
                                <p:cTn id="44" presetID="42" presetClass="path" presetSubtype="0" accel="50000" decel="50000" fill="hold" nodeType="withEffect">
                                  <p:stCondLst>
                                    <p:cond delay="0"/>
                                  </p:stCondLst>
                                  <p:childTnLst>
                                    <p:animMotion origin="layout" path="M -0.01059 -1.48148E-6 L 0.25451 0.28658 " pathEditMode="relative" rAng="0" ptsTypes="AA">
                                      <p:cBhvr>
                                        <p:cTn id="45" dur="2000" fill="hold"/>
                                        <p:tgtEl>
                                          <p:spTgt spid="206859"/>
                                        </p:tgtEl>
                                        <p:attrNameLst>
                                          <p:attrName>ppt_x</p:attrName>
                                          <p:attrName>ppt_y</p:attrName>
                                        </p:attrNameLst>
                                      </p:cBhvr>
                                      <p:rCtr x="13247" y="143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2" grpId="0"/>
      <p:bldP spid="206862"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99FF"/>
            </a:gs>
            <a:gs pos="100000">
              <a:schemeClr val="bg1"/>
            </a:gs>
          </a:gsLst>
          <a:lin ang="5400000" scaled="1"/>
        </a:gradFill>
        <a:effectLst/>
      </p:bgPr>
    </p:bg>
    <p:spTree>
      <p:nvGrpSpPr>
        <p:cNvPr id="1" name=""/>
        <p:cNvGrpSpPr/>
        <p:nvPr/>
      </p:nvGrpSpPr>
      <p:grpSpPr>
        <a:xfrm>
          <a:off x="0" y="0"/>
          <a:ext cx="0" cy="0"/>
          <a:chOff x="0" y="0"/>
          <a:chExt cx="0" cy="0"/>
        </a:xfrm>
      </p:grpSpPr>
      <p:sp>
        <p:nvSpPr>
          <p:cNvPr id="208900" name="AutoShape 4"/>
          <p:cNvSpPr>
            <a:spLocks noChangeArrowheads="1"/>
          </p:cNvSpPr>
          <p:nvPr/>
        </p:nvSpPr>
        <p:spPr bwMode="auto">
          <a:xfrm>
            <a:off x="990600" y="914400"/>
            <a:ext cx="7315200" cy="1752600"/>
          </a:xfrm>
          <a:prstGeom prst="cloudCallout">
            <a:avLst>
              <a:gd name="adj1" fmla="val -29861"/>
              <a:gd name="adj2" fmla="val 125454"/>
            </a:avLst>
          </a:prstGeom>
          <a:gradFill rotWithShape="1">
            <a:gsLst>
              <a:gs pos="0">
                <a:srgbClr val="FFFFCC"/>
              </a:gs>
              <a:gs pos="100000">
                <a:srgbClr val="FF7C80">
                  <a:alpha val="50000"/>
                </a:srgbClr>
              </a:gs>
            </a:gsLst>
            <a:path path="rect">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p>
            <a:pPr algn="ctr" fontAlgn="base">
              <a:spcBef>
                <a:spcPct val="0"/>
              </a:spcBef>
              <a:spcAft>
                <a:spcPct val="0"/>
              </a:spcAft>
            </a:pPr>
            <a:r>
              <a:rPr lang="en-US" sz="2400" b="1">
                <a:solidFill>
                  <a:srgbClr val="0000FF"/>
                </a:solidFill>
              </a:rPr>
              <a:t>Vậy: Đối với các bài toán </a:t>
            </a:r>
            <a:br>
              <a:rPr lang="en-US" sz="2400" b="1">
                <a:solidFill>
                  <a:srgbClr val="0000FF"/>
                </a:solidFill>
              </a:rPr>
            </a:br>
            <a:r>
              <a:rPr lang="en-US" sz="2000" b="1">
                <a:solidFill>
                  <a:srgbClr val="FF0066"/>
                </a:solidFill>
              </a:rPr>
              <a:t>về công việc (làm chung, làm riêng,...)</a:t>
            </a:r>
            <a:r>
              <a:rPr lang="en-US" sz="2400" b="1">
                <a:solidFill>
                  <a:srgbClr val="0000FF"/>
                </a:solidFill>
              </a:rPr>
              <a:t> </a:t>
            </a:r>
            <a:br>
              <a:rPr lang="en-US" sz="2400" b="1">
                <a:solidFill>
                  <a:srgbClr val="0000FF"/>
                </a:solidFill>
              </a:rPr>
            </a:br>
            <a:r>
              <a:rPr lang="en-US" sz="2400" b="1">
                <a:solidFill>
                  <a:srgbClr val="0000FF"/>
                </a:solidFill>
              </a:rPr>
              <a:t>ta làm như thế nào?</a:t>
            </a:r>
          </a:p>
        </p:txBody>
      </p:sp>
      <p:pic>
        <p:nvPicPr>
          <p:cNvPr id="208901" name="Picture 5" descr="giaitoannt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572000"/>
            <a:ext cx="174783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2535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nodeType="withEffect">
                                  <p:stCondLst>
                                    <p:cond delay="0"/>
                                  </p:stCondLst>
                                  <p:childTnLst>
                                    <p:animScale>
                                      <p:cBhvr>
                                        <p:cTn id="6" dur="2000" fill="hold"/>
                                        <p:tgtEl>
                                          <p:spTgt spid="208901"/>
                                        </p:tgtEl>
                                      </p:cBhvr>
                                      <p:by x="150000" y="150000"/>
                                    </p:animScale>
                                  </p:childTnLst>
                                </p:cTn>
                              </p:par>
                            </p:childTnLst>
                          </p:cTn>
                        </p:par>
                        <p:par>
                          <p:cTn id="7" fill="hold" nodeType="afterGroup">
                            <p:stCondLst>
                              <p:cond delay="2000"/>
                            </p:stCondLst>
                            <p:childTnLst>
                              <p:par>
                                <p:cTn id="8" presetID="10" presetClass="entr" presetSubtype="0" fill="hold" grpId="0" nodeType="afterEffect">
                                  <p:stCondLst>
                                    <p:cond delay="0"/>
                                  </p:stCondLst>
                                  <p:iterate type="wd">
                                    <p:tmPct val="0"/>
                                  </p:iterate>
                                  <p:childTnLst>
                                    <p:set>
                                      <p:cBhvr>
                                        <p:cTn id="9" dur="1" fill="hold">
                                          <p:stCondLst>
                                            <p:cond delay="0"/>
                                          </p:stCondLst>
                                        </p:cTn>
                                        <p:tgtEl>
                                          <p:spTgt spid="208900"/>
                                        </p:tgtEl>
                                        <p:attrNameLst>
                                          <p:attrName>style.visibility</p:attrName>
                                        </p:attrNameLst>
                                      </p:cBhvr>
                                      <p:to>
                                        <p:strVal val="visible"/>
                                      </p:to>
                                    </p:set>
                                    <p:animEffect transition="in" filter="fade">
                                      <p:cBhvr>
                                        <p:cTn id="10" dur="2000"/>
                                        <p:tgtEl>
                                          <p:spTgt spid="208900"/>
                                        </p:tgtEl>
                                      </p:cBhvr>
                                    </p:animEffect>
                                  </p:childTnLst>
                                </p:cTn>
                              </p:par>
                            </p:childTnLst>
                          </p:cTn>
                        </p:par>
                        <p:par>
                          <p:cTn id="11" fill="hold" nodeType="afterGroup">
                            <p:stCondLst>
                              <p:cond delay="4000"/>
                            </p:stCondLst>
                            <p:childTnLst>
                              <p:par>
                                <p:cTn id="12" presetID="10" presetClass="emph" presetSubtype="0" repeatCount="indefinite" fill="hold" grpId="1" nodeType="afterEffect">
                                  <p:stCondLst>
                                    <p:cond delay="0"/>
                                  </p:stCondLst>
                                  <p:iterate type="wd">
                                    <p:tmPct val="0"/>
                                  </p:iterate>
                                  <p:childTnLst>
                                    <p:anim calcmode="discrete" valueType="str">
                                      <p:cBhvr override="childStyle">
                                        <p:cTn id="13" dur="2000" fill="hold"/>
                                        <p:tgtEl>
                                          <p:spTgt spid="208900"/>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animBg="1"/>
      <p:bldP spid="20890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457200" y="276225"/>
            <a:ext cx="83058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
              </a:spcBef>
              <a:spcAft>
                <a:spcPct val="0"/>
              </a:spcAft>
            </a:pPr>
            <a:r>
              <a:rPr lang="en-US" sz="2400" b="1" i="1" u="sng">
                <a:solidFill>
                  <a:srgbClr val="000000"/>
                </a:solidFill>
              </a:rPr>
              <a:t>Ví dụ 3</a:t>
            </a:r>
            <a:r>
              <a:rPr lang="en-US" sz="2400" b="1" i="1">
                <a:solidFill>
                  <a:srgbClr val="000000"/>
                </a:solidFill>
              </a:rPr>
              <a:t>:</a:t>
            </a:r>
            <a:r>
              <a:rPr lang="en-US" sz="2400" b="1">
                <a:solidFill>
                  <a:srgbClr val="000000"/>
                </a:solidFill>
              </a:rPr>
              <a:t>   Hai đội công nhân cùng làm một đoạn đường trong 24 ngày thì xong. Mỗi ngày, phần việc đội A làm được nhiều gấp rưỡi đội B. Hỏi nếu làm một mình thì mỗi đội làm xong đoạn đường đó trong bao lâu ?</a:t>
            </a:r>
          </a:p>
        </p:txBody>
      </p:sp>
      <p:graphicFrame>
        <p:nvGraphicFramePr>
          <p:cNvPr id="2130" name="Object 82"/>
          <p:cNvGraphicFramePr>
            <a:graphicFrameLocks noChangeAspect="1"/>
          </p:cNvGraphicFramePr>
          <p:nvPr/>
        </p:nvGraphicFramePr>
        <p:xfrm>
          <a:off x="7319963" y="5662613"/>
          <a:ext cx="1289050" cy="790575"/>
        </p:xfrm>
        <a:graphic>
          <a:graphicData uri="http://schemas.openxmlformats.org/presentationml/2006/ole">
            <mc:AlternateContent xmlns:mc="http://schemas.openxmlformats.org/markup-compatibility/2006">
              <mc:Choice xmlns:v="urn:schemas-microsoft-com:vml" Requires="v">
                <p:oleObj spid="_x0000_s2071" name="Equation" r:id="rId5" imgW="419100" imgH="447765" progId="Equation.DSMT4">
                  <p:embed/>
                </p:oleObj>
              </mc:Choice>
              <mc:Fallback>
                <p:oleObj name="Equation" r:id="rId5" imgW="419100" imgH="447765"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19963" y="5662613"/>
                        <a:ext cx="1289050" cy="79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31" name="Object 83"/>
          <p:cNvGraphicFramePr>
            <a:graphicFrameLocks noChangeAspect="1"/>
          </p:cNvGraphicFramePr>
          <p:nvPr/>
        </p:nvGraphicFramePr>
        <p:xfrm>
          <a:off x="7467600" y="4953000"/>
          <a:ext cx="758825" cy="685800"/>
        </p:xfrm>
        <a:graphic>
          <a:graphicData uri="http://schemas.openxmlformats.org/presentationml/2006/ole">
            <mc:AlternateContent xmlns:mc="http://schemas.openxmlformats.org/markup-compatibility/2006">
              <mc:Choice xmlns:v="urn:schemas-microsoft-com:vml" Requires="v">
                <p:oleObj spid="_x0000_s2072" name="Equation" r:id="rId7" imgW="419100" imgH="409485" progId="Equation.DSMT4">
                  <p:embed/>
                </p:oleObj>
              </mc:Choice>
              <mc:Fallback>
                <p:oleObj name="Equation" r:id="rId7" imgW="419100" imgH="409485"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4953000"/>
                        <a:ext cx="758825"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11" name="Object 163"/>
          <p:cNvGraphicFramePr>
            <a:graphicFrameLocks noChangeAspect="1"/>
          </p:cNvGraphicFramePr>
          <p:nvPr/>
        </p:nvGraphicFramePr>
        <p:xfrm>
          <a:off x="7350125" y="4267200"/>
          <a:ext cx="1184275" cy="685800"/>
        </p:xfrm>
        <a:graphic>
          <a:graphicData uri="http://schemas.openxmlformats.org/presentationml/2006/ole">
            <mc:AlternateContent xmlns:mc="http://schemas.openxmlformats.org/markup-compatibility/2006">
              <mc:Choice xmlns:v="urn:schemas-microsoft-com:vml" Requires="v">
                <p:oleObj spid="_x0000_s2073" name="Equation" r:id="rId9" imgW="447743" imgH="352335" progId="Equation.DSMT4">
                  <p:embed/>
                </p:oleObj>
              </mc:Choice>
              <mc:Fallback>
                <p:oleObj name="Equation" r:id="rId9" imgW="447743" imgH="352335"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50125" y="4267200"/>
                        <a:ext cx="1184275"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15" name="Rectangle 367"/>
          <p:cNvSpPr>
            <a:spLocks noChangeArrowheads="1"/>
          </p:cNvSpPr>
          <p:nvPr/>
        </p:nvSpPr>
        <p:spPr bwMode="auto">
          <a:xfrm>
            <a:off x="4572000" y="5707063"/>
            <a:ext cx="2438400" cy="730250"/>
          </a:xfrm>
          <a:prstGeom prst="rect">
            <a:avLst/>
          </a:prstGeom>
          <a:solidFill>
            <a:srgbClr val="00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FFFFFF"/>
                </a:solidFill>
              </a:rPr>
              <a:t>y (ngày )</a:t>
            </a:r>
          </a:p>
        </p:txBody>
      </p:sp>
      <p:sp>
        <p:nvSpPr>
          <p:cNvPr id="2412" name="Rectangle 364"/>
          <p:cNvSpPr>
            <a:spLocks noChangeArrowheads="1"/>
          </p:cNvSpPr>
          <p:nvPr/>
        </p:nvSpPr>
        <p:spPr bwMode="auto">
          <a:xfrm>
            <a:off x="4572000" y="4984750"/>
            <a:ext cx="2438400" cy="730250"/>
          </a:xfrm>
          <a:prstGeom prst="rect">
            <a:avLst/>
          </a:prstGeom>
          <a:solidFill>
            <a:srgbClr val="00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FFFFFF"/>
                </a:solidFill>
              </a:rPr>
              <a:t>x (ngày )</a:t>
            </a:r>
          </a:p>
        </p:txBody>
      </p:sp>
      <p:sp>
        <p:nvSpPr>
          <p:cNvPr id="2409" name="Rectangle 361"/>
          <p:cNvSpPr>
            <a:spLocks noChangeArrowheads="1"/>
          </p:cNvSpPr>
          <p:nvPr/>
        </p:nvSpPr>
        <p:spPr bwMode="auto">
          <a:xfrm>
            <a:off x="762000" y="509588"/>
            <a:ext cx="2438400" cy="73025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00"/>
                </a:solidFill>
              </a:rPr>
              <a:t>24 ngày</a:t>
            </a:r>
          </a:p>
        </p:txBody>
      </p:sp>
      <p:sp>
        <p:nvSpPr>
          <p:cNvPr id="6153" name="Rectangle 357"/>
          <p:cNvSpPr>
            <a:spLocks noChangeArrowheads="1"/>
          </p:cNvSpPr>
          <p:nvPr/>
        </p:nvSpPr>
        <p:spPr bwMode="auto">
          <a:xfrm>
            <a:off x="3352800" y="3352800"/>
            <a:ext cx="1219200" cy="893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endParaRPr lang="en-US" sz="2000" b="1">
              <a:solidFill>
                <a:srgbClr val="000000"/>
              </a:solidFill>
            </a:endParaRPr>
          </a:p>
        </p:txBody>
      </p:sp>
      <p:grpSp>
        <p:nvGrpSpPr>
          <p:cNvPr id="2445" name="Group 397"/>
          <p:cNvGrpSpPr>
            <a:grpSpLocks/>
          </p:cNvGrpSpPr>
          <p:nvPr/>
        </p:nvGrpSpPr>
        <p:grpSpPr bwMode="auto">
          <a:xfrm>
            <a:off x="3352800" y="3352800"/>
            <a:ext cx="5334000" cy="3084513"/>
            <a:chOff x="2112" y="2112"/>
            <a:chExt cx="3360" cy="1943"/>
          </a:xfrm>
        </p:grpSpPr>
        <p:sp>
          <p:nvSpPr>
            <p:cNvPr id="6165" name="Line 369"/>
            <p:cNvSpPr>
              <a:spLocks noChangeShapeType="1"/>
            </p:cNvSpPr>
            <p:nvPr/>
          </p:nvSpPr>
          <p:spPr bwMode="auto">
            <a:xfrm>
              <a:off x="2112" y="2112"/>
              <a:ext cx="336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66" name="Line 370"/>
            <p:cNvSpPr>
              <a:spLocks noChangeShapeType="1"/>
            </p:cNvSpPr>
            <p:nvPr/>
          </p:nvSpPr>
          <p:spPr bwMode="auto">
            <a:xfrm>
              <a:off x="2112" y="2675"/>
              <a:ext cx="33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67" name="Line 371"/>
            <p:cNvSpPr>
              <a:spLocks noChangeShapeType="1"/>
            </p:cNvSpPr>
            <p:nvPr/>
          </p:nvSpPr>
          <p:spPr bwMode="auto">
            <a:xfrm>
              <a:off x="2112" y="3135"/>
              <a:ext cx="33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68" name="Line 372"/>
            <p:cNvSpPr>
              <a:spLocks noChangeShapeType="1"/>
            </p:cNvSpPr>
            <p:nvPr/>
          </p:nvSpPr>
          <p:spPr bwMode="auto">
            <a:xfrm>
              <a:off x="2112" y="3595"/>
              <a:ext cx="33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69" name="Line 373"/>
            <p:cNvSpPr>
              <a:spLocks noChangeShapeType="1"/>
            </p:cNvSpPr>
            <p:nvPr/>
          </p:nvSpPr>
          <p:spPr bwMode="auto">
            <a:xfrm>
              <a:off x="2112" y="4055"/>
              <a:ext cx="336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70" name="Line 374"/>
            <p:cNvSpPr>
              <a:spLocks noChangeShapeType="1"/>
            </p:cNvSpPr>
            <p:nvPr/>
          </p:nvSpPr>
          <p:spPr bwMode="auto">
            <a:xfrm>
              <a:off x="2112" y="2112"/>
              <a:ext cx="0" cy="1943"/>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71" name="Line 375"/>
            <p:cNvSpPr>
              <a:spLocks noChangeShapeType="1"/>
            </p:cNvSpPr>
            <p:nvPr/>
          </p:nvSpPr>
          <p:spPr bwMode="auto">
            <a:xfrm>
              <a:off x="2880" y="2112"/>
              <a:ext cx="0" cy="194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72" name="Line 376"/>
            <p:cNvSpPr>
              <a:spLocks noChangeShapeType="1"/>
            </p:cNvSpPr>
            <p:nvPr/>
          </p:nvSpPr>
          <p:spPr bwMode="auto">
            <a:xfrm>
              <a:off x="4416" y="2112"/>
              <a:ext cx="0" cy="194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73" name="Line 377"/>
            <p:cNvSpPr>
              <a:spLocks noChangeShapeType="1"/>
            </p:cNvSpPr>
            <p:nvPr/>
          </p:nvSpPr>
          <p:spPr bwMode="auto">
            <a:xfrm>
              <a:off x="5472" y="2112"/>
              <a:ext cx="0" cy="1943"/>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2440" name="Rectangle 392"/>
          <p:cNvSpPr>
            <a:spLocks noChangeArrowheads="1"/>
          </p:cNvSpPr>
          <p:nvPr/>
        </p:nvSpPr>
        <p:spPr bwMode="auto">
          <a:xfrm>
            <a:off x="1828800" y="152400"/>
            <a:ext cx="1219200" cy="73025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00"/>
                </a:solidFill>
              </a:rPr>
              <a:t>Hai đội</a:t>
            </a:r>
          </a:p>
        </p:txBody>
      </p:sp>
      <p:sp>
        <p:nvSpPr>
          <p:cNvPr id="2441" name="Rectangle 393"/>
          <p:cNvSpPr>
            <a:spLocks noChangeArrowheads="1"/>
          </p:cNvSpPr>
          <p:nvPr/>
        </p:nvSpPr>
        <p:spPr bwMode="auto">
          <a:xfrm>
            <a:off x="6705600" y="488950"/>
            <a:ext cx="1219200" cy="73025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00"/>
                </a:solidFill>
              </a:rPr>
              <a:t>Đội A</a:t>
            </a:r>
          </a:p>
        </p:txBody>
      </p:sp>
      <p:sp>
        <p:nvSpPr>
          <p:cNvPr id="2442" name="Rectangle 394"/>
          <p:cNvSpPr>
            <a:spLocks noChangeArrowheads="1"/>
          </p:cNvSpPr>
          <p:nvPr/>
        </p:nvSpPr>
        <p:spPr bwMode="auto">
          <a:xfrm>
            <a:off x="3429000" y="838200"/>
            <a:ext cx="1219200" cy="730250"/>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00"/>
                </a:solidFill>
              </a:rPr>
              <a:t>Đội B</a:t>
            </a:r>
          </a:p>
        </p:txBody>
      </p:sp>
      <p:sp>
        <p:nvSpPr>
          <p:cNvPr id="2443" name="Rectangle 395"/>
          <p:cNvSpPr>
            <a:spLocks noChangeArrowheads="1"/>
          </p:cNvSpPr>
          <p:nvPr/>
        </p:nvSpPr>
        <p:spPr bwMode="auto">
          <a:xfrm>
            <a:off x="3810000" y="1143000"/>
            <a:ext cx="2438400" cy="893763"/>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00"/>
                </a:solidFill>
              </a:rPr>
              <a:t>Thời gian</a:t>
            </a:r>
          </a:p>
          <a:p>
            <a:pPr algn="ctr" fontAlgn="base">
              <a:spcBef>
                <a:spcPct val="20000"/>
              </a:spcBef>
              <a:spcAft>
                <a:spcPct val="0"/>
              </a:spcAft>
            </a:pPr>
            <a:r>
              <a:rPr lang="en-US" sz="2400" b="1">
                <a:solidFill>
                  <a:srgbClr val="000000"/>
                </a:solidFill>
              </a:rPr>
              <a:t>hoàn thành CV</a:t>
            </a:r>
          </a:p>
        </p:txBody>
      </p:sp>
      <p:sp>
        <p:nvSpPr>
          <p:cNvPr id="2444" name="Rectangle 396"/>
          <p:cNvSpPr>
            <a:spLocks noChangeArrowheads="1"/>
          </p:cNvSpPr>
          <p:nvPr/>
        </p:nvSpPr>
        <p:spPr bwMode="auto">
          <a:xfrm>
            <a:off x="1600200" y="1425575"/>
            <a:ext cx="6248400" cy="327025"/>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5000"/>
              </a:spcBef>
              <a:spcAft>
                <a:spcPct val="0"/>
              </a:spcAft>
            </a:pPr>
            <a:r>
              <a:rPr lang="en-US" sz="2400" b="1">
                <a:solidFill>
                  <a:srgbClr val="000000"/>
                </a:solidFill>
              </a:rPr>
              <a:t>làm xong đoạn đường đó trong bao lâu ?</a:t>
            </a:r>
          </a:p>
        </p:txBody>
      </p:sp>
      <p:pic>
        <p:nvPicPr>
          <p:cNvPr id="2446" name="Picture 398" descr="hoc ra sao"/>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14400" y="3895725"/>
            <a:ext cx="123825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47" name="Rectangle 399"/>
          <p:cNvSpPr>
            <a:spLocks noChangeArrowheads="1"/>
          </p:cNvSpPr>
          <p:nvPr/>
        </p:nvSpPr>
        <p:spPr bwMode="auto">
          <a:xfrm>
            <a:off x="4572000" y="5695950"/>
            <a:ext cx="2438400" cy="730250"/>
          </a:xfrm>
          <a:prstGeom prst="rect">
            <a:avLst/>
          </a:prstGeom>
          <a:solidFill>
            <a:srgbClr val="00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4800" b="1">
                <a:solidFill>
                  <a:srgbClr val="FFFFFF"/>
                </a:solidFill>
              </a:rPr>
              <a:t>?</a:t>
            </a:r>
          </a:p>
        </p:txBody>
      </p:sp>
      <p:sp>
        <p:nvSpPr>
          <p:cNvPr id="2448" name="Rectangle 400"/>
          <p:cNvSpPr>
            <a:spLocks noChangeArrowheads="1"/>
          </p:cNvSpPr>
          <p:nvPr/>
        </p:nvSpPr>
        <p:spPr bwMode="auto">
          <a:xfrm>
            <a:off x="4572000" y="4965700"/>
            <a:ext cx="2438400" cy="730250"/>
          </a:xfrm>
          <a:prstGeom prst="rect">
            <a:avLst/>
          </a:prstGeom>
          <a:solidFill>
            <a:srgbClr val="00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4800" b="1">
                <a:solidFill>
                  <a:srgbClr val="FFFFFF"/>
                </a:solidFill>
              </a:rPr>
              <a:t>?</a:t>
            </a:r>
          </a:p>
        </p:txBody>
      </p:sp>
      <p:sp>
        <p:nvSpPr>
          <p:cNvPr id="2449" name="Text Box 401"/>
          <p:cNvSpPr txBox="1">
            <a:spLocks noChangeArrowheads="1"/>
          </p:cNvSpPr>
          <p:nvPr/>
        </p:nvSpPr>
        <p:spPr bwMode="auto">
          <a:xfrm>
            <a:off x="1219200" y="2286000"/>
            <a:ext cx="678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50000"/>
              </a:spcBef>
              <a:spcAft>
                <a:spcPct val="0"/>
              </a:spcAft>
            </a:pPr>
            <a:r>
              <a:rPr lang="en-US" sz="3200" b="1">
                <a:solidFill>
                  <a:srgbClr val="0000CC"/>
                </a:solidFill>
              </a:rPr>
              <a:t>Phân tích đề bài toán</a:t>
            </a:r>
          </a:p>
        </p:txBody>
      </p:sp>
      <p:sp>
        <p:nvSpPr>
          <p:cNvPr id="2450" name="Rectangle 402"/>
          <p:cNvSpPr>
            <a:spLocks noChangeArrowheads="1"/>
          </p:cNvSpPr>
          <p:nvPr/>
        </p:nvSpPr>
        <p:spPr bwMode="auto">
          <a:xfrm>
            <a:off x="2971800" y="609600"/>
            <a:ext cx="1676400" cy="893763"/>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400" b="1">
                <a:solidFill>
                  <a:srgbClr val="000000"/>
                </a:solidFill>
              </a:rPr>
              <a:t>Năng suất</a:t>
            </a:r>
          </a:p>
          <a:p>
            <a:pPr algn="ctr" fontAlgn="base">
              <a:spcBef>
                <a:spcPct val="20000"/>
              </a:spcBef>
              <a:spcAft>
                <a:spcPct val="0"/>
              </a:spcAft>
            </a:pPr>
            <a:r>
              <a:rPr lang="en-US" sz="2400" b="1">
                <a:solidFill>
                  <a:srgbClr val="000000"/>
                </a:solidFill>
              </a:rPr>
              <a:t>1 ngày</a:t>
            </a:r>
          </a:p>
        </p:txBody>
      </p:sp>
    </p:spTree>
    <p:extLst>
      <p:ext uri="{BB962C8B-B14F-4D97-AF65-F5344CB8AC3E}">
        <p14:creationId xmlns:p14="http://schemas.microsoft.com/office/powerpoint/2010/main" val="86168617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2052"/>
                                        </p:tgtEl>
                                        <p:attrNameLst>
                                          <p:attrName>style.visibility</p:attrName>
                                        </p:attrNameLst>
                                      </p:cBhvr>
                                      <p:to>
                                        <p:strVal val="visible"/>
                                      </p:to>
                                    </p:set>
                                    <p:anim from="(-#ppt_w/2)" to="(#ppt_x)" calcmode="lin" valueType="num">
                                      <p:cBhvr>
                                        <p:cTn id="7" dur="600" fill="hold">
                                          <p:stCondLst>
                                            <p:cond delay="0"/>
                                          </p:stCondLst>
                                        </p:cTn>
                                        <p:tgtEl>
                                          <p:spTgt spid="2052"/>
                                        </p:tgtEl>
                                        <p:attrNameLst>
                                          <p:attrName>ppt_x</p:attrName>
                                        </p:attrNameLst>
                                      </p:cBhvr>
                                    </p:anim>
                                    <p:anim from="0" to="-1.0" calcmode="lin" valueType="num">
                                      <p:cBhvr>
                                        <p:cTn id="8" dur="200" decel="50000" autoRev="1" fill="hold">
                                          <p:stCondLst>
                                            <p:cond delay="600"/>
                                          </p:stCondLst>
                                        </p:cTn>
                                        <p:tgtEl>
                                          <p:spTgt spid="2052"/>
                                        </p:tgtEl>
                                        <p:attrNameLst>
                                          <p:attrName>xshear</p:attrName>
                                        </p:attrNameLst>
                                      </p:cBhvr>
                                    </p:anim>
                                    <p:animScale>
                                      <p:cBhvr>
                                        <p:cTn id="9" dur="200" decel="100000" autoRev="1" fill="hold">
                                          <p:stCondLst>
                                            <p:cond delay="600"/>
                                          </p:stCondLst>
                                        </p:cTn>
                                        <p:tgtEl>
                                          <p:spTgt spid="2052"/>
                                        </p:tgtEl>
                                      </p:cBhvr>
                                      <p:from x="100000" y="100000"/>
                                      <p:to x="80000" y="100000"/>
                                    </p:animScale>
                                    <p:anim by="(#ppt_h/3+#ppt_w*0.1)" calcmode="lin" valueType="num">
                                      <p:cBhvr additive="sum">
                                        <p:cTn id="10" dur="200" decel="100000" autoRev="1" fill="hold">
                                          <p:stCondLst>
                                            <p:cond delay="600"/>
                                          </p:stCondLst>
                                        </p:cTn>
                                        <p:tgtEl>
                                          <p:spTgt spid="2052"/>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446"/>
                                        </p:tgtEl>
                                        <p:attrNameLst>
                                          <p:attrName>style.visibility</p:attrName>
                                        </p:attrNameLst>
                                      </p:cBhvr>
                                      <p:to>
                                        <p:strVal val="visible"/>
                                      </p:to>
                                    </p:set>
                                    <p:animEffect transition="in" filter="fade">
                                      <p:cBhvr>
                                        <p:cTn id="15" dur="2000"/>
                                        <p:tgtEl>
                                          <p:spTgt spid="2446"/>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449"/>
                                        </p:tgtEl>
                                        <p:attrNameLst>
                                          <p:attrName>style.visibility</p:attrName>
                                        </p:attrNameLst>
                                      </p:cBhvr>
                                      <p:to>
                                        <p:strVal val="visible"/>
                                      </p:to>
                                    </p:set>
                                    <p:anim calcmode="lin" valueType="num">
                                      <p:cBhvr>
                                        <p:cTn id="19" dur="1000" fill="hold"/>
                                        <p:tgtEl>
                                          <p:spTgt spid="2449"/>
                                        </p:tgtEl>
                                        <p:attrNameLst>
                                          <p:attrName>ppt_w</p:attrName>
                                        </p:attrNameLst>
                                      </p:cBhvr>
                                      <p:tavLst>
                                        <p:tav tm="0">
                                          <p:val>
                                            <p:strVal val="#ppt_w*0.70"/>
                                          </p:val>
                                        </p:tav>
                                        <p:tav tm="100000">
                                          <p:val>
                                            <p:strVal val="#ppt_w"/>
                                          </p:val>
                                        </p:tav>
                                      </p:tavLst>
                                    </p:anim>
                                    <p:anim calcmode="lin" valueType="num">
                                      <p:cBhvr>
                                        <p:cTn id="20" dur="1000" fill="hold"/>
                                        <p:tgtEl>
                                          <p:spTgt spid="2449"/>
                                        </p:tgtEl>
                                        <p:attrNameLst>
                                          <p:attrName>ppt_h</p:attrName>
                                        </p:attrNameLst>
                                      </p:cBhvr>
                                      <p:tavLst>
                                        <p:tav tm="0">
                                          <p:val>
                                            <p:strVal val="#ppt_h"/>
                                          </p:val>
                                        </p:tav>
                                        <p:tav tm="100000">
                                          <p:val>
                                            <p:strVal val="#ppt_h"/>
                                          </p:val>
                                        </p:tav>
                                      </p:tavLst>
                                    </p:anim>
                                    <p:animEffect transition="in" filter="fade">
                                      <p:cBhvr>
                                        <p:cTn id="21" dur="1000"/>
                                        <p:tgtEl>
                                          <p:spTgt spid="2449"/>
                                        </p:tgtEl>
                                      </p:cBhvr>
                                    </p:animEffect>
                                  </p:childTnLst>
                                </p:cTn>
                              </p:par>
                            </p:childTnLst>
                          </p:cTn>
                        </p:par>
                        <p:par>
                          <p:cTn id="22" fill="hold" nodeType="afterGroup">
                            <p:stCondLst>
                              <p:cond delay="3000"/>
                            </p:stCondLst>
                            <p:childTnLst>
                              <p:par>
                                <p:cTn id="23" presetID="6" presetClass="emph" presetSubtype="0" fill="hold" nodeType="afterEffect">
                                  <p:stCondLst>
                                    <p:cond delay="0"/>
                                  </p:stCondLst>
                                  <p:childTnLst>
                                    <p:animScale>
                                      <p:cBhvr>
                                        <p:cTn id="24" dur="1000" fill="hold"/>
                                        <p:tgtEl>
                                          <p:spTgt spid="2446"/>
                                        </p:tgtEl>
                                      </p:cBhvr>
                                      <p:by x="150000" y="150000"/>
                                    </p:animScale>
                                  </p:childTnLst>
                                </p:cTn>
                              </p:par>
                            </p:childTnLst>
                          </p:cTn>
                        </p:par>
                        <p:par>
                          <p:cTn id="25" fill="hold" nodeType="afterGroup">
                            <p:stCondLst>
                              <p:cond delay="4000"/>
                            </p:stCondLst>
                            <p:childTnLst>
                              <p:par>
                                <p:cTn id="26" presetID="18" presetClass="entr" presetSubtype="6" fill="hold" nodeType="afterEffect">
                                  <p:stCondLst>
                                    <p:cond delay="0"/>
                                  </p:stCondLst>
                                  <p:childTnLst>
                                    <p:set>
                                      <p:cBhvr>
                                        <p:cTn id="27" dur="1" fill="hold">
                                          <p:stCondLst>
                                            <p:cond delay="0"/>
                                          </p:stCondLst>
                                        </p:cTn>
                                        <p:tgtEl>
                                          <p:spTgt spid="2445"/>
                                        </p:tgtEl>
                                        <p:attrNameLst>
                                          <p:attrName>style.visibility</p:attrName>
                                        </p:attrNameLst>
                                      </p:cBhvr>
                                      <p:to>
                                        <p:strVal val="visible"/>
                                      </p:to>
                                    </p:set>
                                    <p:animEffect transition="in" filter="strips(downRight)">
                                      <p:cBhvr>
                                        <p:cTn id="28" dur="2000"/>
                                        <p:tgtEl>
                                          <p:spTgt spid="244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2440"/>
                                        </p:tgtEl>
                                        <p:attrNameLst>
                                          <p:attrName>style.visibility</p:attrName>
                                        </p:attrNameLst>
                                      </p:cBhvr>
                                      <p:to>
                                        <p:strVal val="visible"/>
                                      </p:to>
                                    </p:set>
                                    <p:anim calcmode="lin" valueType="num">
                                      <p:cBhvr>
                                        <p:cTn id="33" dur="1000" fill="hold"/>
                                        <p:tgtEl>
                                          <p:spTgt spid="2440"/>
                                        </p:tgtEl>
                                        <p:attrNameLst>
                                          <p:attrName>ppt_w</p:attrName>
                                        </p:attrNameLst>
                                      </p:cBhvr>
                                      <p:tavLst>
                                        <p:tav tm="0">
                                          <p:val>
                                            <p:strVal val="#ppt_w*0.70"/>
                                          </p:val>
                                        </p:tav>
                                        <p:tav tm="100000">
                                          <p:val>
                                            <p:strVal val="#ppt_w"/>
                                          </p:val>
                                        </p:tav>
                                      </p:tavLst>
                                    </p:anim>
                                    <p:anim calcmode="lin" valueType="num">
                                      <p:cBhvr>
                                        <p:cTn id="34" dur="1000" fill="hold"/>
                                        <p:tgtEl>
                                          <p:spTgt spid="2440"/>
                                        </p:tgtEl>
                                        <p:attrNameLst>
                                          <p:attrName>ppt_h</p:attrName>
                                        </p:attrNameLst>
                                      </p:cBhvr>
                                      <p:tavLst>
                                        <p:tav tm="0">
                                          <p:val>
                                            <p:strVal val="#ppt_h"/>
                                          </p:val>
                                        </p:tav>
                                        <p:tav tm="100000">
                                          <p:val>
                                            <p:strVal val="#ppt_h"/>
                                          </p:val>
                                        </p:tav>
                                      </p:tavLst>
                                    </p:anim>
                                    <p:animEffect transition="in" filter="fade">
                                      <p:cBhvr>
                                        <p:cTn id="35" dur="1000"/>
                                        <p:tgtEl>
                                          <p:spTgt spid="2440"/>
                                        </p:tgtEl>
                                      </p:cBhvr>
                                    </p:animEffect>
                                  </p:childTnLst>
                                  <p:subTnLst>
                                    <p:audio>
                                      <p:cMediaNode>
                                        <p:cTn display="0" masterRel="sameClick">
                                          <p:stCondLst>
                                            <p:cond evt="begin" delay="0">
                                              <p:tn val="31"/>
                                            </p:cond>
                                          </p:stCondLst>
                                          <p:endCondLst>
                                            <p:cond evt="onStopAudio" delay="0">
                                              <p:tgtEl>
                                                <p:sldTgt/>
                                              </p:tgtEl>
                                            </p:cond>
                                          </p:endCondLst>
                                        </p:cTn>
                                        <p:tgtEl>
                                          <p:sndTgt r:embed="rId3" name="ding.wav"/>
                                        </p:tgtEl>
                                      </p:cMediaNode>
                                    </p:audio>
                                  </p:subTnLst>
                                </p:cTn>
                              </p:par>
                            </p:childTnLst>
                          </p:cTn>
                        </p:par>
                        <p:par>
                          <p:cTn id="36" fill="hold" nodeType="afterGroup">
                            <p:stCondLst>
                              <p:cond delay="1000"/>
                            </p:stCondLst>
                            <p:childTnLst>
                              <p:par>
                                <p:cTn id="37" presetID="8" presetClass="emph" presetSubtype="0" fill="hold" grpId="1" nodeType="afterEffect">
                                  <p:stCondLst>
                                    <p:cond delay="0"/>
                                  </p:stCondLst>
                                  <p:childTnLst>
                                    <p:animRot by="21600000">
                                      <p:cBhvr>
                                        <p:cTn id="38" dur="1000" fill="hold"/>
                                        <p:tgtEl>
                                          <p:spTgt spid="2440"/>
                                        </p:tgtEl>
                                        <p:attrNameLst>
                                          <p:attrName>r</p:attrName>
                                        </p:attrNameLst>
                                      </p:cBhvr>
                                    </p:animRot>
                                  </p:childTnLst>
                                </p:cTn>
                              </p:par>
                            </p:childTnLst>
                          </p:cTn>
                        </p:par>
                        <p:par>
                          <p:cTn id="39" fill="hold" nodeType="afterGroup">
                            <p:stCondLst>
                              <p:cond delay="2000"/>
                            </p:stCondLst>
                            <p:childTnLst>
                              <p:par>
                                <p:cTn id="40" presetID="49" presetClass="path" presetSubtype="0" accel="50000" decel="50000" fill="hold" grpId="2" nodeType="afterEffect">
                                  <p:stCondLst>
                                    <p:cond delay="0"/>
                                  </p:stCondLst>
                                  <p:childTnLst>
                                    <p:animMotion origin="layout" path="M 3.33333E-6 -2.59259E-6 L 0.16666 0.59769 " pathEditMode="relative" rAng="0" ptsTypes="AA">
                                      <p:cBhvr>
                                        <p:cTn id="41" dur="2000" fill="hold"/>
                                        <p:tgtEl>
                                          <p:spTgt spid="2440"/>
                                        </p:tgtEl>
                                        <p:attrNameLst>
                                          <p:attrName>ppt_x</p:attrName>
                                          <p:attrName>ppt_y</p:attrName>
                                        </p:attrNameLst>
                                      </p:cBhvr>
                                      <p:rCtr x="8333" y="29884"/>
                                    </p:animMotion>
                                  </p:childTnLst>
                                </p:cTn>
                              </p:par>
                            </p:childTnLst>
                          </p:cTn>
                        </p:par>
                      </p:childTnLst>
                    </p:cTn>
                  </p:par>
                  <p:par>
                    <p:cTn id="42" fill="hold" nodeType="clickPar">
                      <p:stCondLst>
                        <p:cond delay="indefinite"/>
                      </p:stCondLst>
                      <p:childTnLst>
                        <p:par>
                          <p:cTn id="43" fill="hold" nodeType="withGroup">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2441"/>
                                        </p:tgtEl>
                                        <p:attrNameLst>
                                          <p:attrName>style.visibility</p:attrName>
                                        </p:attrNameLst>
                                      </p:cBhvr>
                                      <p:to>
                                        <p:strVal val="visible"/>
                                      </p:to>
                                    </p:set>
                                    <p:anim calcmode="lin" valueType="num">
                                      <p:cBhvr>
                                        <p:cTn id="46" dur="1000" fill="hold"/>
                                        <p:tgtEl>
                                          <p:spTgt spid="2441"/>
                                        </p:tgtEl>
                                        <p:attrNameLst>
                                          <p:attrName>ppt_w</p:attrName>
                                        </p:attrNameLst>
                                      </p:cBhvr>
                                      <p:tavLst>
                                        <p:tav tm="0">
                                          <p:val>
                                            <p:strVal val="#ppt_w*0.70"/>
                                          </p:val>
                                        </p:tav>
                                        <p:tav tm="100000">
                                          <p:val>
                                            <p:strVal val="#ppt_w"/>
                                          </p:val>
                                        </p:tav>
                                      </p:tavLst>
                                    </p:anim>
                                    <p:anim calcmode="lin" valueType="num">
                                      <p:cBhvr>
                                        <p:cTn id="47" dur="1000" fill="hold"/>
                                        <p:tgtEl>
                                          <p:spTgt spid="2441"/>
                                        </p:tgtEl>
                                        <p:attrNameLst>
                                          <p:attrName>ppt_h</p:attrName>
                                        </p:attrNameLst>
                                      </p:cBhvr>
                                      <p:tavLst>
                                        <p:tav tm="0">
                                          <p:val>
                                            <p:strVal val="#ppt_h"/>
                                          </p:val>
                                        </p:tav>
                                        <p:tav tm="100000">
                                          <p:val>
                                            <p:strVal val="#ppt_h"/>
                                          </p:val>
                                        </p:tav>
                                      </p:tavLst>
                                    </p:anim>
                                    <p:animEffect transition="in" filter="fade">
                                      <p:cBhvr>
                                        <p:cTn id="48" dur="1000"/>
                                        <p:tgtEl>
                                          <p:spTgt spid="2441"/>
                                        </p:tgtEl>
                                      </p:cBhvr>
                                    </p:animEffect>
                                  </p:childTnLst>
                                  <p:subTnLst>
                                    <p:audio>
                                      <p:cMediaNode>
                                        <p:cTn display="0" masterRel="sameClick">
                                          <p:stCondLst>
                                            <p:cond evt="begin" delay="0">
                                              <p:tn val="44"/>
                                            </p:cond>
                                          </p:stCondLst>
                                          <p:endCondLst>
                                            <p:cond evt="onStopAudio" delay="0">
                                              <p:tgtEl>
                                                <p:sldTgt/>
                                              </p:tgtEl>
                                            </p:cond>
                                          </p:endCondLst>
                                        </p:cTn>
                                        <p:tgtEl>
                                          <p:sndTgt r:embed="rId3" name="ding.wav"/>
                                        </p:tgtEl>
                                      </p:cMediaNode>
                                    </p:audio>
                                  </p:subTnLst>
                                </p:cTn>
                              </p:par>
                            </p:childTnLst>
                          </p:cTn>
                        </p:par>
                        <p:par>
                          <p:cTn id="49" fill="hold" nodeType="afterGroup">
                            <p:stCondLst>
                              <p:cond delay="1000"/>
                            </p:stCondLst>
                            <p:childTnLst>
                              <p:par>
                                <p:cTn id="50" presetID="8" presetClass="emph" presetSubtype="0" fill="hold" grpId="1" nodeType="afterEffect">
                                  <p:stCondLst>
                                    <p:cond delay="0"/>
                                  </p:stCondLst>
                                  <p:childTnLst>
                                    <p:animRot by="21600000">
                                      <p:cBhvr>
                                        <p:cTn id="51" dur="1000" fill="hold"/>
                                        <p:tgtEl>
                                          <p:spTgt spid="2441"/>
                                        </p:tgtEl>
                                        <p:attrNameLst>
                                          <p:attrName>r</p:attrName>
                                        </p:attrNameLst>
                                      </p:cBhvr>
                                    </p:animRot>
                                  </p:childTnLst>
                                </p:cTn>
                              </p:par>
                            </p:childTnLst>
                          </p:cTn>
                        </p:par>
                        <p:par>
                          <p:cTn id="52" fill="hold" nodeType="afterGroup">
                            <p:stCondLst>
                              <p:cond delay="2000"/>
                            </p:stCondLst>
                            <p:childTnLst>
                              <p:par>
                                <p:cTn id="53" presetID="49" presetClass="path" presetSubtype="0" accel="50000" decel="50000" fill="hold" grpId="2" nodeType="afterEffect">
                                  <p:stCondLst>
                                    <p:cond delay="0"/>
                                  </p:stCondLst>
                                  <p:childTnLst>
                                    <p:animMotion origin="layout" path="M 0 2.59259E-6 L -0.36667 0.65787 " pathEditMode="relative" rAng="0" ptsTypes="AA">
                                      <p:cBhvr>
                                        <p:cTn id="54" dur="2000" fill="hold"/>
                                        <p:tgtEl>
                                          <p:spTgt spid="2441"/>
                                        </p:tgtEl>
                                        <p:attrNameLst>
                                          <p:attrName>ppt_x</p:attrName>
                                          <p:attrName>ppt_y</p:attrName>
                                        </p:attrNameLst>
                                      </p:cBhvr>
                                      <p:rCtr x="-18333" y="32894"/>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55" presetClass="entr" presetSubtype="0" fill="hold" grpId="0" nodeType="clickEffect">
                                  <p:stCondLst>
                                    <p:cond delay="0"/>
                                  </p:stCondLst>
                                  <p:childTnLst>
                                    <p:set>
                                      <p:cBhvr>
                                        <p:cTn id="58" dur="1" fill="hold">
                                          <p:stCondLst>
                                            <p:cond delay="0"/>
                                          </p:stCondLst>
                                        </p:cTn>
                                        <p:tgtEl>
                                          <p:spTgt spid="2442"/>
                                        </p:tgtEl>
                                        <p:attrNameLst>
                                          <p:attrName>style.visibility</p:attrName>
                                        </p:attrNameLst>
                                      </p:cBhvr>
                                      <p:to>
                                        <p:strVal val="visible"/>
                                      </p:to>
                                    </p:set>
                                    <p:anim calcmode="lin" valueType="num">
                                      <p:cBhvr>
                                        <p:cTn id="59" dur="1000" fill="hold"/>
                                        <p:tgtEl>
                                          <p:spTgt spid="2442"/>
                                        </p:tgtEl>
                                        <p:attrNameLst>
                                          <p:attrName>ppt_w</p:attrName>
                                        </p:attrNameLst>
                                      </p:cBhvr>
                                      <p:tavLst>
                                        <p:tav tm="0">
                                          <p:val>
                                            <p:strVal val="#ppt_w*0.70"/>
                                          </p:val>
                                        </p:tav>
                                        <p:tav tm="100000">
                                          <p:val>
                                            <p:strVal val="#ppt_w"/>
                                          </p:val>
                                        </p:tav>
                                      </p:tavLst>
                                    </p:anim>
                                    <p:anim calcmode="lin" valueType="num">
                                      <p:cBhvr>
                                        <p:cTn id="60" dur="1000" fill="hold"/>
                                        <p:tgtEl>
                                          <p:spTgt spid="2442"/>
                                        </p:tgtEl>
                                        <p:attrNameLst>
                                          <p:attrName>ppt_h</p:attrName>
                                        </p:attrNameLst>
                                      </p:cBhvr>
                                      <p:tavLst>
                                        <p:tav tm="0">
                                          <p:val>
                                            <p:strVal val="#ppt_h"/>
                                          </p:val>
                                        </p:tav>
                                        <p:tav tm="100000">
                                          <p:val>
                                            <p:strVal val="#ppt_h"/>
                                          </p:val>
                                        </p:tav>
                                      </p:tavLst>
                                    </p:anim>
                                    <p:animEffect transition="in" filter="fade">
                                      <p:cBhvr>
                                        <p:cTn id="61" dur="1000"/>
                                        <p:tgtEl>
                                          <p:spTgt spid="2442"/>
                                        </p:tgtEl>
                                      </p:cBhvr>
                                    </p:animEffect>
                                  </p:childTnLst>
                                  <p:subTnLst>
                                    <p:audio>
                                      <p:cMediaNode>
                                        <p:cTn display="0" masterRel="sameClick">
                                          <p:stCondLst>
                                            <p:cond evt="begin" delay="0">
                                              <p:tn val="57"/>
                                            </p:cond>
                                          </p:stCondLst>
                                          <p:endCondLst>
                                            <p:cond evt="onStopAudio" delay="0">
                                              <p:tgtEl>
                                                <p:sldTgt/>
                                              </p:tgtEl>
                                            </p:cond>
                                          </p:endCondLst>
                                        </p:cTn>
                                        <p:tgtEl>
                                          <p:sndTgt r:embed="rId3" name="ding.wav"/>
                                        </p:tgtEl>
                                      </p:cMediaNode>
                                    </p:audio>
                                  </p:subTnLst>
                                </p:cTn>
                              </p:par>
                            </p:childTnLst>
                          </p:cTn>
                        </p:par>
                        <p:par>
                          <p:cTn id="62" fill="hold" nodeType="afterGroup">
                            <p:stCondLst>
                              <p:cond delay="1000"/>
                            </p:stCondLst>
                            <p:childTnLst>
                              <p:par>
                                <p:cTn id="63" presetID="8" presetClass="emph" presetSubtype="0" fill="hold" grpId="1" nodeType="afterEffect">
                                  <p:stCondLst>
                                    <p:cond delay="0"/>
                                  </p:stCondLst>
                                  <p:childTnLst>
                                    <p:animRot by="21600000">
                                      <p:cBhvr>
                                        <p:cTn id="64" dur="1000" fill="hold"/>
                                        <p:tgtEl>
                                          <p:spTgt spid="2442"/>
                                        </p:tgtEl>
                                        <p:attrNameLst>
                                          <p:attrName>r</p:attrName>
                                        </p:attrNameLst>
                                      </p:cBhvr>
                                    </p:animRot>
                                  </p:childTnLst>
                                </p:cTn>
                              </p:par>
                            </p:childTnLst>
                          </p:cTn>
                        </p:par>
                        <p:par>
                          <p:cTn id="65" fill="hold" nodeType="afterGroup">
                            <p:stCondLst>
                              <p:cond delay="2000"/>
                            </p:stCondLst>
                            <p:childTnLst>
                              <p:par>
                                <p:cTn id="66" presetID="49" presetClass="path" presetSubtype="0" accel="50000" decel="50000" fill="hold" grpId="2" nodeType="afterEffect">
                                  <p:stCondLst>
                                    <p:cond delay="0"/>
                                  </p:stCondLst>
                                  <p:childTnLst>
                                    <p:animMotion origin="layout" path="M 3.33333E-6 -2.59259E-6 L -0.00834 0.7088 " pathEditMode="relative" rAng="0" ptsTypes="AA">
                                      <p:cBhvr>
                                        <p:cTn id="67" dur="2000" fill="hold"/>
                                        <p:tgtEl>
                                          <p:spTgt spid="2442"/>
                                        </p:tgtEl>
                                        <p:attrNameLst>
                                          <p:attrName>ppt_x</p:attrName>
                                          <p:attrName>ppt_y</p:attrName>
                                        </p:attrNameLst>
                                      </p:cBhvr>
                                      <p:rCtr x="-417" y="35440"/>
                                    </p:animMotion>
                                  </p:childTnLst>
                                </p:cTn>
                              </p:par>
                            </p:childTnLst>
                          </p:cTn>
                        </p:par>
                      </p:childTnLst>
                    </p:cTn>
                  </p:par>
                  <p:par>
                    <p:cTn id="68" fill="hold" nodeType="clickPar">
                      <p:stCondLst>
                        <p:cond delay="indefinite"/>
                      </p:stCondLst>
                      <p:childTnLst>
                        <p:par>
                          <p:cTn id="69" fill="hold" nodeType="withGroup">
                            <p:stCondLst>
                              <p:cond delay="0"/>
                            </p:stCondLst>
                            <p:childTnLst>
                              <p:par>
                                <p:cTn id="70" presetID="55" presetClass="entr" presetSubtype="0" fill="hold" grpId="0" nodeType="clickEffect">
                                  <p:stCondLst>
                                    <p:cond delay="0"/>
                                  </p:stCondLst>
                                  <p:childTnLst>
                                    <p:set>
                                      <p:cBhvr>
                                        <p:cTn id="71" dur="1" fill="hold">
                                          <p:stCondLst>
                                            <p:cond delay="0"/>
                                          </p:stCondLst>
                                        </p:cTn>
                                        <p:tgtEl>
                                          <p:spTgt spid="2444"/>
                                        </p:tgtEl>
                                        <p:attrNameLst>
                                          <p:attrName>style.visibility</p:attrName>
                                        </p:attrNameLst>
                                      </p:cBhvr>
                                      <p:to>
                                        <p:strVal val="visible"/>
                                      </p:to>
                                    </p:set>
                                    <p:anim calcmode="lin" valueType="num">
                                      <p:cBhvr>
                                        <p:cTn id="72" dur="1000" fill="hold"/>
                                        <p:tgtEl>
                                          <p:spTgt spid="2444"/>
                                        </p:tgtEl>
                                        <p:attrNameLst>
                                          <p:attrName>ppt_w</p:attrName>
                                        </p:attrNameLst>
                                      </p:cBhvr>
                                      <p:tavLst>
                                        <p:tav tm="0">
                                          <p:val>
                                            <p:strVal val="#ppt_w*0.70"/>
                                          </p:val>
                                        </p:tav>
                                        <p:tav tm="100000">
                                          <p:val>
                                            <p:strVal val="#ppt_w"/>
                                          </p:val>
                                        </p:tav>
                                      </p:tavLst>
                                    </p:anim>
                                    <p:anim calcmode="lin" valueType="num">
                                      <p:cBhvr>
                                        <p:cTn id="73" dur="1000" fill="hold"/>
                                        <p:tgtEl>
                                          <p:spTgt spid="2444"/>
                                        </p:tgtEl>
                                        <p:attrNameLst>
                                          <p:attrName>ppt_h</p:attrName>
                                        </p:attrNameLst>
                                      </p:cBhvr>
                                      <p:tavLst>
                                        <p:tav tm="0">
                                          <p:val>
                                            <p:strVal val="#ppt_h"/>
                                          </p:val>
                                        </p:tav>
                                        <p:tav tm="100000">
                                          <p:val>
                                            <p:strVal val="#ppt_h"/>
                                          </p:val>
                                        </p:tav>
                                      </p:tavLst>
                                    </p:anim>
                                    <p:animEffect transition="in" filter="fade">
                                      <p:cBhvr>
                                        <p:cTn id="74" dur="1000"/>
                                        <p:tgtEl>
                                          <p:spTgt spid="2444"/>
                                        </p:tgtEl>
                                      </p:cBhvr>
                                    </p:animEffect>
                                  </p:childTnLst>
                                  <p:subTnLst>
                                    <p:audio>
                                      <p:cMediaNode>
                                        <p:cTn display="0" masterRel="sameClick">
                                          <p:stCondLst>
                                            <p:cond evt="begin" delay="0">
                                              <p:tn val="70"/>
                                            </p:cond>
                                          </p:stCondLst>
                                          <p:endCondLst>
                                            <p:cond evt="onStopAudio" delay="0">
                                              <p:tgtEl>
                                                <p:sldTgt/>
                                              </p:tgtEl>
                                            </p:cond>
                                          </p:endCondLst>
                                        </p:cTn>
                                        <p:tgtEl>
                                          <p:sndTgt r:embed="rId3" name="ding.wav"/>
                                        </p:tgtEl>
                                      </p:cMediaNode>
                                    </p:audio>
                                  </p:subTnLst>
                                </p:cTn>
                              </p:par>
                            </p:childTnLst>
                          </p:cTn>
                        </p:par>
                        <p:par>
                          <p:cTn id="75" fill="hold" nodeType="afterGroup">
                            <p:stCondLst>
                              <p:cond delay="1000"/>
                            </p:stCondLst>
                            <p:childTnLst>
                              <p:par>
                                <p:cTn id="76" presetID="8" presetClass="emph" presetSubtype="0" fill="hold" grpId="1" nodeType="afterEffect">
                                  <p:stCondLst>
                                    <p:cond delay="0"/>
                                  </p:stCondLst>
                                  <p:childTnLst>
                                    <p:animRot by="21600000">
                                      <p:cBhvr>
                                        <p:cTn id="77" dur="1000" fill="hold"/>
                                        <p:tgtEl>
                                          <p:spTgt spid="2444"/>
                                        </p:tgtEl>
                                        <p:attrNameLst>
                                          <p:attrName>r</p:attrName>
                                        </p:attrNameLst>
                                      </p:cBhvr>
                                    </p:animRot>
                                  </p:childTnLst>
                                </p:cTn>
                              </p:par>
                            </p:childTnLst>
                          </p:cTn>
                        </p:par>
                        <p:par>
                          <p:cTn id="78" fill="hold" nodeType="afterGroup">
                            <p:stCondLst>
                              <p:cond delay="2000"/>
                            </p:stCondLst>
                            <p:childTnLst>
                              <p:par>
                                <p:cTn id="79" presetID="10" presetClass="exit" presetSubtype="0" fill="hold" grpId="2" nodeType="afterEffect">
                                  <p:stCondLst>
                                    <p:cond delay="0"/>
                                  </p:stCondLst>
                                  <p:childTnLst>
                                    <p:animEffect transition="out" filter="fade">
                                      <p:cBhvr>
                                        <p:cTn id="80" dur="500"/>
                                        <p:tgtEl>
                                          <p:spTgt spid="2444"/>
                                        </p:tgtEl>
                                      </p:cBhvr>
                                    </p:animEffect>
                                    <p:set>
                                      <p:cBhvr>
                                        <p:cTn id="81" dur="1" fill="hold">
                                          <p:stCondLst>
                                            <p:cond delay="499"/>
                                          </p:stCondLst>
                                        </p:cTn>
                                        <p:tgtEl>
                                          <p:spTgt spid="2444"/>
                                        </p:tgtEl>
                                        <p:attrNameLst>
                                          <p:attrName>style.visibility</p:attrName>
                                        </p:attrNameLst>
                                      </p:cBhvr>
                                      <p:to>
                                        <p:strVal val="hidden"/>
                                      </p:to>
                                    </p:set>
                                  </p:childTnLst>
                                </p:cTn>
                              </p:par>
                              <p:par>
                                <p:cTn id="82" presetID="55" presetClass="entr" presetSubtype="0" fill="hold" grpId="0" nodeType="withEffect">
                                  <p:stCondLst>
                                    <p:cond delay="0"/>
                                  </p:stCondLst>
                                  <p:childTnLst>
                                    <p:set>
                                      <p:cBhvr>
                                        <p:cTn id="83" dur="1" fill="hold">
                                          <p:stCondLst>
                                            <p:cond delay="0"/>
                                          </p:stCondLst>
                                        </p:cTn>
                                        <p:tgtEl>
                                          <p:spTgt spid="2443"/>
                                        </p:tgtEl>
                                        <p:attrNameLst>
                                          <p:attrName>style.visibility</p:attrName>
                                        </p:attrNameLst>
                                      </p:cBhvr>
                                      <p:to>
                                        <p:strVal val="visible"/>
                                      </p:to>
                                    </p:set>
                                    <p:anim calcmode="lin" valueType="num">
                                      <p:cBhvr>
                                        <p:cTn id="84" dur="1000" fill="hold"/>
                                        <p:tgtEl>
                                          <p:spTgt spid="2443"/>
                                        </p:tgtEl>
                                        <p:attrNameLst>
                                          <p:attrName>ppt_w</p:attrName>
                                        </p:attrNameLst>
                                      </p:cBhvr>
                                      <p:tavLst>
                                        <p:tav tm="0">
                                          <p:val>
                                            <p:strVal val="#ppt_w*0.70"/>
                                          </p:val>
                                        </p:tav>
                                        <p:tav tm="100000">
                                          <p:val>
                                            <p:strVal val="#ppt_w"/>
                                          </p:val>
                                        </p:tav>
                                      </p:tavLst>
                                    </p:anim>
                                    <p:anim calcmode="lin" valueType="num">
                                      <p:cBhvr>
                                        <p:cTn id="85" dur="1000" fill="hold"/>
                                        <p:tgtEl>
                                          <p:spTgt spid="2443"/>
                                        </p:tgtEl>
                                        <p:attrNameLst>
                                          <p:attrName>ppt_h</p:attrName>
                                        </p:attrNameLst>
                                      </p:cBhvr>
                                      <p:tavLst>
                                        <p:tav tm="0">
                                          <p:val>
                                            <p:strVal val="#ppt_h"/>
                                          </p:val>
                                        </p:tav>
                                        <p:tav tm="100000">
                                          <p:val>
                                            <p:strVal val="#ppt_h"/>
                                          </p:val>
                                        </p:tav>
                                      </p:tavLst>
                                    </p:anim>
                                    <p:animEffect transition="in" filter="fade">
                                      <p:cBhvr>
                                        <p:cTn id="86" dur="1000"/>
                                        <p:tgtEl>
                                          <p:spTgt spid="2443"/>
                                        </p:tgtEl>
                                      </p:cBhvr>
                                    </p:animEffect>
                                  </p:childTnLst>
                                </p:cTn>
                              </p:par>
                            </p:childTnLst>
                          </p:cTn>
                        </p:par>
                        <p:par>
                          <p:cTn id="87" fill="hold" nodeType="afterGroup">
                            <p:stCondLst>
                              <p:cond delay="3000"/>
                            </p:stCondLst>
                            <p:childTnLst>
                              <p:par>
                                <p:cTn id="88" presetID="49" presetClass="path" presetSubtype="0" accel="50000" decel="50000" fill="hold" grpId="1" nodeType="afterEffect">
                                  <p:stCondLst>
                                    <p:cond delay="0"/>
                                  </p:stCondLst>
                                  <p:childTnLst>
                                    <p:animMotion origin="layout" path="M 0 -2.96296E-6 L 0.08333 0.32385 " pathEditMode="relative" rAng="0" ptsTypes="AA">
                                      <p:cBhvr>
                                        <p:cTn id="89" dur="2000" fill="hold"/>
                                        <p:tgtEl>
                                          <p:spTgt spid="2443"/>
                                        </p:tgtEl>
                                        <p:attrNameLst>
                                          <p:attrName>ppt_x</p:attrName>
                                          <p:attrName>ppt_y</p:attrName>
                                        </p:attrNameLst>
                                      </p:cBhvr>
                                      <p:rCtr x="4167" y="16181"/>
                                    </p:animMotion>
                                  </p:childTnLst>
                                </p:cTn>
                              </p:par>
                            </p:childTnLst>
                          </p:cTn>
                        </p:par>
                      </p:childTnLst>
                    </p:cTn>
                  </p:par>
                  <p:par>
                    <p:cTn id="90" fill="hold" nodeType="clickPar">
                      <p:stCondLst>
                        <p:cond delay="indefinite"/>
                      </p:stCondLst>
                      <p:childTnLst>
                        <p:par>
                          <p:cTn id="91" fill="hold" nodeType="withGroup">
                            <p:stCondLst>
                              <p:cond delay="0"/>
                            </p:stCondLst>
                            <p:childTnLst>
                              <p:par>
                                <p:cTn id="92" presetID="55" presetClass="entr" presetSubtype="0" fill="hold" grpId="0" nodeType="clickEffect">
                                  <p:stCondLst>
                                    <p:cond delay="0"/>
                                  </p:stCondLst>
                                  <p:childTnLst>
                                    <p:set>
                                      <p:cBhvr>
                                        <p:cTn id="93" dur="1" fill="hold">
                                          <p:stCondLst>
                                            <p:cond delay="0"/>
                                          </p:stCondLst>
                                        </p:cTn>
                                        <p:tgtEl>
                                          <p:spTgt spid="2409"/>
                                        </p:tgtEl>
                                        <p:attrNameLst>
                                          <p:attrName>style.visibility</p:attrName>
                                        </p:attrNameLst>
                                      </p:cBhvr>
                                      <p:to>
                                        <p:strVal val="visible"/>
                                      </p:to>
                                    </p:set>
                                    <p:anim calcmode="lin" valueType="num">
                                      <p:cBhvr>
                                        <p:cTn id="94" dur="1000" fill="hold"/>
                                        <p:tgtEl>
                                          <p:spTgt spid="2409"/>
                                        </p:tgtEl>
                                        <p:attrNameLst>
                                          <p:attrName>ppt_w</p:attrName>
                                        </p:attrNameLst>
                                      </p:cBhvr>
                                      <p:tavLst>
                                        <p:tav tm="0">
                                          <p:val>
                                            <p:strVal val="#ppt_w*0.70"/>
                                          </p:val>
                                        </p:tav>
                                        <p:tav tm="100000">
                                          <p:val>
                                            <p:strVal val="#ppt_w"/>
                                          </p:val>
                                        </p:tav>
                                      </p:tavLst>
                                    </p:anim>
                                    <p:anim calcmode="lin" valueType="num">
                                      <p:cBhvr>
                                        <p:cTn id="95" dur="1000" fill="hold"/>
                                        <p:tgtEl>
                                          <p:spTgt spid="2409"/>
                                        </p:tgtEl>
                                        <p:attrNameLst>
                                          <p:attrName>ppt_h</p:attrName>
                                        </p:attrNameLst>
                                      </p:cBhvr>
                                      <p:tavLst>
                                        <p:tav tm="0">
                                          <p:val>
                                            <p:strVal val="#ppt_h"/>
                                          </p:val>
                                        </p:tav>
                                        <p:tav tm="100000">
                                          <p:val>
                                            <p:strVal val="#ppt_h"/>
                                          </p:val>
                                        </p:tav>
                                      </p:tavLst>
                                    </p:anim>
                                    <p:animEffect transition="in" filter="fade">
                                      <p:cBhvr>
                                        <p:cTn id="96" dur="1000"/>
                                        <p:tgtEl>
                                          <p:spTgt spid="2409"/>
                                        </p:tgtEl>
                                      </p:cBhvr>
                                    </p:animEffect>
                                  </p:childTnLst>
                                  <p:subTnLst>
                                    <p:audio>
                                      <p:cMediaNode>
                                        <p:cTn display="0" masterRel="sameClick">
                                          <p:stCondLst>
                                            <p:cond evt="begin" delay="0">
                                              <p:tn val="92"/>
                                            </p:cond>
                                          </p:stCondLst>
                                          <p:endCondLst>
                                            <p:cond evt="onStopAudio" delay="0">
                                              <p:tgtEl>
                                                <p:sldTgt/>
                                              </p:tgtEl>
                                            </p:cond>
                                          </p:endCondLst>
                                        </p:cTn>
                                        <p:tgtEl>
                                          <p:sndTgt r:embed="rId3" name="ding.wav"/>
                                        </p:tgtEl>
                                      </p:cMediaNode>
                                    </p:audio>
                                  </p:subTnLst>
                                </p:cTn>
                              </p:par>
                            </p:childTnLst>
                          </p:cTn>
                        </p:par>
                        <p:par>
                          <p:cTn id="97" fill="hold" nodeType="afterGroup">
                            <p:stCondLst>
                              <p:cond delay="1000"/>
                            </p:stCondLst>
                            <p:childTnLst>
                              <p:par>
                                <p:cTn id="98" presetID="8" presetClass="emph" presetSubtype="0" fill="hold" grpId="1" nodeType="afterEffect">
                                  <p:stCondLst>
                                    <p:cond delay="0"/>
                                  </p:stCondLst>
                                  <p:childTnLst>
                                    <p:animRot by="21600000">
                                      <p:cBhvr>
                                        <p:cTn id="99" dur="1000" fill="hold"/>
                                        <p:tgtEl>
                                          <p:spTgt spid="2409"/>
                                        </p:tgtEl>
                                        <p:attrNameLst>
                                          <p:attrName>r</p:attrName>
                                        </p:attrNameLst>
                                      </p:cBhvr>
                                    </p:animRot>
                                  </p:childTnLst>
                                </p:cTn>
                              </p:par>
                            </p:childTnLst>
                          </p:cTn>
                        </p:par>
                        <p:par>
                          <p:cTn id="100" fill="hold" nodeType="afterGroup">
                            <p:stCondLst>
                              <p:cond delay="2000"/>
                            </p:stCondLst>
                            <p:childTnLst>
                              <p:par>
                                <p:cTn id="101" presetID="49" presetClass="path" presetSubtype="0" accel="50000" decel="50000" fill="hold" grpId="2" nodeType="afterEffect">
                                  <p:stCondLst>
                                    <p:cond delay="0"/>
                                  </p:stCondLst>
                                  <p:childTnLst>
                                    <p:animMotion origin="layout" path="M 3.33333E-6 1.48148E-6 L 0.41666 0.54676 " pathEditMode="relative" rAng="0" ptsTypes="AA">
                                      <p:cBhvr>
                                        <p:cTn id="102" dur="2000" fill="hold"/>
                                        <p:tgtEl>
                                          <p:spTgt spid="2409"/>
                                        </p:tgtEl>
                                        <p:attrNameLst>
                                          <p:attrName>ppt_x</p:attrName>
                                          <p:attrName>ppt_y</p:attrName>
                                        </p:attrNameLst>
                                      </p:cBhvr>
                                      <p:rCtr x="20833" y="27338"/>
                                    </p:animMotion>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2" presetClass="entr" presetSubtype="8" fill="hold" grpId="0" nodeType="clickEffect">
                                  <p:stCondLst>
                                    <p:cond delay="0"/>
                                  </p:stCondLst>
                                  <p:childTnLst>
                                    <p:set>
                                      <p:cBhvr>
                                        <p:cTn id="106" dur="1" fill="hold">
                                          <p:stCondLst>
                                            <p:cond delay="0"/>
                                          </p:stCondLst>
                                        </p:cTn>
                                        <p:tgtEl>
                                          <p:spTgt spid="2448"/>
                                        </p:tgtEl>
                                        <p:attrNameLst>
                                          <p:attrName>style.visibility</p:attrName>
                                        </p:attrNameLst>
                                      </p:cBhvr>
                                      <p:to>
                                        <p:strVal val="visible"/>
                                      </p:to>
                                    </p:set>
                                    <p:animEffect transition="in" filter="slide(fromLeft)">
                                      <p:cBhvr>
                                        <p:cTn id="107" dur="500"/>
                                        <p:tgtEl>
                                          <p:spTgt spid="2448"/>
                                        </p:tgtEl>
                                      </p:cBhvr>
                                    </p:animEffect>
                                  </p:childTnLst>
                                </p:cTn>
                              </p:par>
                              <p:par>
                                <p:cTn id="108" presetID="12" presetClass="entr" presetSubtype="8" fill="hold" grpId="0" nodeType="withEffect">
                                  <p:stCondLst>
                                    <p:cond delay="0"/>
                                  </p:stCondLst>
                                  <p:childTnLst>
                                    <p:set>
                                      <p:cBhvr>
                                        <p:cTn id="109" dur="1" fill="hold">
                                          <p:stCondLst>
                                            <p:cond delay="0"/>
                                          </p:stCondLst>
                                        </p:cTn>
                                        <p:tgtEl>
                                          <p:spTgt spid="2447"/>
                                        </p:tgtEl>
                                        <p:attrNameLst>
                                          <p:attrName>style.visibility</p:attrName>
                                        </p:attrNameLst>
                                      </p:cBhvr>
                                      <p:to>
                                        <p:strVal val="visible"/>
                                      </p:to>
                                    </p:set>
                                    <p:animEffect transition="in" filter="slide(fromLeft)">
                                      <p:cBhvr>
                                        <p:cTn id="110" dur="500"/>
                                        <p:tgtEl>
                                          <p:spTgt spid="2447"/>
                                        </p:tgtEl>
                                      </p:cBhvr>
                                    </p:animEffect>
                                  </p:childTnLst>
                                </p:cTn>
                              </p:par>
                            </p:childTnLst>
                          </p:cTn>
                        </p:par>
                        <p:par>
                          <p:cTn id="111" fill="hold" nodeType="afterGroup">
                            <p:stCondLst>
                              <p:cond delay="500"/>
                            </p:stCondLst>
                            <p:childTnLst>
                              <p:par>
                                <p:cTn id="112" presetID="8" presetClass="emph" presetSubtype="0" fill="hold" grpId="1" nodeType="afterEffect">
                                  <p:stCondLst>
                                    <p:cond delay="0"/>
                                  </p:stCondLst>
                                  <p:childTnLst>
                                    <p:animRot by="43200000">
                                      <p:cBhvr>
                                        <p:cTn id="113" dur="1000" fill="hold"/>
                                        <p:tgtEl>
                                          <p:spTgt spid="2448"/>
                                        </p:tgtEl>
                                        <p:attrNameLst>
                                          <p:attrName>r</p:attrName>
                                        </p:attrNameLst>
                                      </p:cBhvr>
                                    </p:animRot>
                                  </p:childTnLst>
                                </p:cTn>
                              </p:par>
                              <p:par>
                                <p:cTn id="114" presetID="8" presetClass="emph" presetSubtype="0" fill="hold" grpId="1" nodeType="withEffect">
                                  <p:stCondLst>
                                    <p:cond delay="0"/>
                                  </p:stCondLst>
                                  <p:childTnLst>
                                    <p:animRot by="43200000">
                                      <p:cBhvr>
                                        <p:cTn id="115" dur="1000" fill="hold"/>
                                        <p:tgtEl>
                                          <p:spTgt spid="2447"/>
                                        </p:tgtEl>
                                        <p:attrNameLst>
                                          <p:attrName>r</p:attrName>
                                        </p:attrNameLst>
                                      </p:cBhvr>
                                    </p:animRo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xit" presetSubtype="2" fill="hold" grpId="2" nodeType="clickEffect">
                                  <p:stCondLst>
                                    <p:cond delay="0"/>
                                  </p:stCondLst>
                                  <p:childTnLst>
                                    <p:anim calcmode="lin" valueType="num">
                                      <p:cBhvr additive="base">
                                        <p:cTn id="119" dur="500"/>
                                        <p:tgtEl>
                                          <p:spTgt spid="2448"/>
                                        </p:tgtEl>
                                        <p:attrNameLst>
                                          <p:attrName>ppt_x</p:attrName>
                                        </p:attrNameLst>
                                      </p:cBhvr>
                                      <p:tavLst>
                                        <p:tav tm="0">
                                          <p:val>
                                            <p:strVal val="ppt_x"/>
                                          </p:val>
                                        </p:tav>
                                        <p:tav tm="100000">
                                          <p:val>
                                            <p:strVal val="1+ppt_w/2"/>
                                          </p:val>
                                        </p:tav>
                                      </p:tavLst>
                                    </p:anim>
                                    <p:anim calcmode="lin" valueType="num">
                                      <p:cBhvr additive="base">
                                        <p:cTn id="120" dur="500"/>
                                        <p:tgtEl>
                                          <p:spTgt spid="2448"/>
                                        </p:tgtEl>
                                        <p:attrNameLst>
                                          <p:attrName>ppt_y</p:attrName>
                                        </p:attrNameLst>
                                      </p:cBhvr>
                                      <p:tavLst>
                                        <p:tav tm="0">
                                          <p:val>
                                            <p:strVal val="ppt_y"/>
                                          </p:val>
                                        </p:tav>
                                        <p:tav tm="100000">
                                          <p:val>
                                            <p:strVal val="ppt_y"/>
                                          </p:val>
                                        </p:tav>
                                      </p:tavLst>
                                    </p:anim>
                                    <p:set>
                                      <p:cBhvr>
                                        <p:cTn id="121" dur="1" fill="hold">
                                          <p:stCondLst>
                                            <p:cond delay="499"/>
                                          </p:stCondLst>
                                        </p:cTn>
                                        <p:tgtEl>
                                          <p:spTgt spid="2448"/>
                                        </p:tgtEl>
                                        <p:attrNameLst>
                                          <p:attrName>style.visibility</p:attrName>
                                        </p:attrNameLst>
                                      </p:cBhvr>
                                      <p:to>
                                        <p:strVal val="hidden"/>
                                      </p:to>
                                    </p:set>
                                  </p:childTnLst>
                                </p:cTn>
                              </p:par>
                              <p:par>
                                <p:cTn id="122" presetID="12" presetClass="entr" presetSubtype="8" fill="hold" grpId="0" nodeType="withEffect">
                                  <p:stCondLst>
                                    <p:cond delay="0"/>
                                  </p:stCondLst>
                                  <p:childTnLst>
                                    <p:set>
                                      <p:cBhvr>
                                        <p:cTn id="123" dur="1" fill="hold">
                                          <p:stCondLst>
                                            <p:cond delay="0"/>
                                          </p:stCondLst>
                                        </p:cTn>
                                        <p:tgtEl>
                                          <p:spTgt spid="2412"/>
                                        </p:tgtEl>
                                        <p:attrNameLst>
                                          <p:attrName>style.visibility</p:attrName>
                                        </p:attrNameLst>
                                      </p:cBhvr>
                                      <p:to>
                                        <p:strVal val="visible"/>
                                      </p:to>
                                    </p:set>
                                    <p:animEffect transition="in" filter="slide(fromLeft)">
                                      <p:cBhvr>
                                        <p:cTn id="124" dur="500"/>
                                        <p:tgtEl>
                                          <p:spTgt spid="2412"/>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 presetClass="exit" presetSubtype="2" fill="hold" grpId="2" nodeType="clickEffect">
                                  <p:stCondLst>
                                    <p:cond delay="0"/>
                                  </p:stCondLst>
                                  <p:childTnLst>
                                    <p:anim calcmode="lin" valueType="num">
                                      <p:cBhvr additive="base">
                                        <p:cTn id="128" dur="500"/>
                                        <p:tgtEl>
                                          <p:spTgt spid="2447"/>
                                        </p:tgtEl>
                                        <p:attrNameLst>
                                          <p:attrName>ppt_x</p:attrName>
                                        </p:attrNameLst>
                                      </p:cBhvr>
                                      <p:tavLst>
                                        <p:tav tm="0">
                                          <p:val>
                                            <p:strVal val="ppt_x"/>
                                          </p:val>
                                        </p:tav>
                                        <p:tav tm="100000">
                                          <p:val>
                                            <p:strVal val="1+ppt_w/2"/>
                                          </p:val>
                                        </p:tav>
                                      </p:tavLst>
                                    </p:anim>
                                    <p:anim calcmode="lin" valueType="num">
                                      <p:cBhvr additive="base">
                                        <p:cTn id="129" dur="500"/>
                                        <p:tgtEl>
                                          <p:spTgt spid="2447"/>
                                        </p:tgtEl>
                                        <p:attrNameLst>
                                          <p:attrName>ppt_y</p:attrName>
                                        </p:attrNameLst>
                                      </p:cBhvr>
                                      <p:tavLst>
                                        <p:tav tm="0">
                                          <p:val>
                                            <p:strVal val="ppt_y"/>
                                          </p:val>
                                        </p:tav>
                                        <p:tav tm="100000">
                                          <p:val>
                                            <p:strVal val="ppt_y"/>
                                          </p:val>
                                        </p:tav>
                                      </p:tavLst>
                                    </p:anim>
                                    <p:set>
                                      <p:cBhvr>
                                        <p:cTn id="130" dur="1" fill="hold">
                                          <p:stCondLst>
                                            <p:cond delay="499"/>
                                          </p:stCondLst>
                                        </p:cTn>
                                        <p:tgtEl>
                                          <p:spTgt spid="2447"/>
                                        </p:tgtEl>
                                        <p:attrNameLst>
                                          <p:attrName>style.visibility</p:attrName>
                                        </p:attrNameLst>
                                      </p:cBhvr>
                                      <p:to>
                                        <p:strVal val="hidden"/>
                                      </p:to>
                                    </p:set>
                                  </p:childTnLst>
                                </p:cTn>
                              </p:par>
                              <p:par>
                                <p:cTn id="131" presetID="12" presetClass="entr" presetSubtype="8" fill="hold" grpId="0" nodeType="withEffect">
                                  <p:stCondLst>
                                    <p:cond delay="0"/>
                                  </p:stCondLst>
                                  <p:childTnLst>
                                    <p:set>
                                      <p:cBhvr>
                                        <p:cTn id="132" dur="1" fill="hold">
                                          <p:stCondLst>
                                            <p:cond delay="0"/>
                                          </p:stCondLst>
                                        </p:cTn>
                                        <p:tgtEl>
                                          <p:spTgt spid="2415"/>
                                        </p:tgtEl>
                                        <p:attrNameLst>
                                          <p:attrName>style.visibility</p:attrName>
                                        </p:attrNameLst>
                                      </p:cBhvr>
                                      <p:to>
                                        <p:strVal val="visible"/>
                                      </p:to>
                                    </p:set>
                                    <p:animEffect transition="in" filter="slide(fromLeft)">
                                      <p:cBhvr>
                                        <p:cTn id="133" dur="500"/>
                                        <p:tgtEl>
                                          <p:spTgt spid="2415"/>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55" presetClass="entr" presetSubtype="0" fill="hold" grpId="0" nodeType="clickEffect">
                                  <p:stCondLst>
                                    <p:cond delay="0"/>
                                  </p:stCondLst>
                                  <p:childTnLst>
                                    <p:set>
                                      <p:cBhvr>
                                        <p:cTn id="137" dur="1" fill="hold">
                                          <p:stCondLst>
                                            <p:cond delay="0"/>
                                          </p:stCondLst>
                                        </p:cTn>
                                        <p:tgtEl>
                                          <p:spTgt spid="2450"/>
                                        </p:tgtEl>
                                        <p:attrNameLst>
                                          <p:attrName>style.visibility</p:attrName>
                                        </p:attrNameLst>
                                      </p:cBhvr>
                                      <p:to>
                                        <p:strVal val="visible"/>
                                      </p:to>
                                    </p:set>
                                    <p:anim calcmode="lin" valueType="num">
                                      <p:cBhvr>
                                        <p:cTn id="138" dur="1000" fill="hold"/>
                                        <p:tgtEl>
                                          <p:spTgt spid="2450"/>
                                        </p:tgtEl>
                                        <p:attrNameLst>
                                          <p:attrName>ppt_w</p:attrName>
                                        </p:attrNameLst>
                                      </p:cBhvr>
                                      <p:tavLst>
                                        <p:tav tm="0">
                                          <p:val>
                                            <p:strVal val="#ppt_w*0.70"/>
                                          </p:val>
                                        </p:tav>
                                        <p:tav tm="100000">
                                          <p:val>
                                            <p:strVal val="#ppt_w"/>
                                          </p:val>
                                        </p:tav>
                                      </p:tavLst>
                                    </p:anim>
                                    <p:anim calcmode="lin" valueType="num">
                                      <p:cBhvr>
                                        <p:cTn id="139" dur="1000" fill="hold"/>
                                        <p:tgtEl>
                                          <p:spTgt spid="2450"/>
                                        </p:tgtEl>
                                        <p:attrNameLst>
                                          <p:attrName>ppt_h</p:attrName>
                                        </p:attrNameLst>
                                      </p:cBhvr>
                                      <p:tavLst>
                                        <p:tav tm="0">
                                          <p:val>
                                            <p:strVal val="#ppt_h"/>
                                          </p:val>
                                        </p:tav>
                                        <p:tav tm="100000">
                                          <p:val>
                                            <p:strVal val="#ppt_h"/>
                                          </p:val>
                                        </p:tav>
                                      </p:tavLst>
                                    </p:anim>
                                    <p:animEffect transition="in" filter="fade">
                                      <p:cBhvr>
                                        <p:cTn id="140" dur="1000"/>
                                        <p:tgtEl>
                                          <p:spTgt spid="2450"/>
                                        </p:tgtEl>
                                      </p:cBhvr>
                                    </p:animEffect>
                                  </p:childTnLst>
                                </p:cTn>
                              </p:par>
                            </p:childTnLst>
                          </p:cTn>
                        </p:par>
                        <p:par>
                          <p:cTn id="141" fill="hold" nodeType="afterGroup">
                            <p:stCondLst>
                              <p:cond delay="1000"/>
                            </p:stCondLst>
                            <p:childTnLst>
                              <p:par>
                                <p:cTn id="142" presetID="8" presetClass="emph" presetSubtype="0" fill="hold" grpId="1" nodeType="afterEffect">
                                  <p:stCondLst>
                                    <p:cond delay="0"/>
                                  </p:stCondLst>
                                  <p:childTnLst>
                                    <p:animRot by="21600000">
                                      <p:cBhvr>
                                        <p:cTn id="143" dur="1000" fill="hold"/>
                                        <p:tgtEl>
                                          <p:spTgt spid="2450"/>
                                        </p:tgtEl>
                                        <p:attrNameLst>
                                          <p:attrName>r</p:attrName>
                                        </p:attrNameLst>
                                      </p:cBhvr>
                                    </p:animRot>
                                  </p:childTnLst>
                                </p:cTn>
                              </p:par>
                            </p:childTnLst>
                          </p:cTn>
                        </p:par>
                        <p:par>
                          <p:cTn id="144" fill="hold" nodeType="afterGroup">
                            <p:stCondLst>
                              <p:cond delay="2000"/>
                            </p:stCondLst>
                            <p:childTnLst>
                              <p:par>
                                <p:cTn id="145" presetID="49" presetClass="path" presetSubtype="0" accel="50000" decel="50000" fill="hold" grpId="2" nodeType="afterEffect">
                                  <p:stCondLst>
                                    <p:cond delay="0"/>
                                  </p:stCondLst>
                                  <p:childTnLst>
                                    <p:animMotion origin="layout" path="M 3.33333E-6 4.81481E-6 L 0.44166 0.40162 " pathEditMode="relative" rAng="0" ptsTypes="AA">
                                      <p:cBhvr>
                                        <p:cTn id="146" dur="2000" fill="hold"/>
                                        <p:tgtEl>
                                          <p:spTgt spid="2450"/>
                                        </p:tgtEl>
                                        <p:attrNameLst>
                                          <p:attrName>ppt_x</p:attrName>
                                          <p:attrName>ppt_y</p:attrName>
                                        </p:attrNameLst>
                                      </p:cBhvr>
                                      <p:rCtr x="22083" y="20069"/>
                                    </p:animMotion>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2" presetClass="entr" presetSubtype="8" fill="hold" nodeType="clickEffect">
                                  <p:stCondLst>
                                    <p:cond delay="0"/>
                                  </p:stCondLst>
                                  <p:childTnLst>
                                    <p:set>
                                      <p:cBhvr>
                                        <p:cTn id="150" dur="1" fill="hold">
                                          <p:stCondLst>
                                            <p:cond delay="0"/>
                                          </p:stCondLst>
                                        </p:cTn>
                                        <p:tgtEl>
                                          <p:spTgt spid="2131"/>
                                        </p:tgtEl>
                                        <p:attrNameLst>
                                          <p:attrName>style.visibility</p:attrName>
                                        </p:attrNameLst>
                                      </p:cBhvr>
                                      <p:to>
                                        <p:strVal val="visible"/>
                                      </p:to>
                                    </p:set>
                                    <p:animEffect transition="in" filter="slide(fromLeft)">
                                      <p:cBhvr>
                                        <p:cTn id="151" dur="500"/>
                                        <p:tgtEl>
                                          <p:spTgt spid="2131"/>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12" presetClass="entr" presetSubtype="8" fill="hold" nodeType="clickEffect">
                                  <p:stCondLst>
                                    <p:cond delay="0"/>
                                  </p:stCondLst>
                                  <p:childTnLst>
                                    <p:set>
                                      <p:cBhvr>
                                        <p:cTn id="155" dur="1" fill="hold">
                                          <p:stCondLst>
                                            <p:cond delay="0"/>
                                          </p:stCondLst>
                                        </p:cTn>
                                        <p:tgtEl>
                                          <p:spTgt spid="2130"/>
                                        </p:tgtEl>
                                        <p:attrNameLst>
                                          <p:attrName>style.visibility</p:attrName>
                                        </p:attrNameLst>
                                      </p:cBhvr>
                                      <p:to>
                                        <p:strVal val="visible"/>
                                      </p:to>
                                    </p:set>
                                    <p:animEffect transition="in" filter="slide(fromLeft)">
                                      <p:cBhvr>
                                        <p:cTn id="156" dur="500"/>
                                        <p:tgtEl>
                                          <p:spTgt spid="2130"/>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2" presetClass="entr" presetSubtype="8" fill="hold" nodeType="clickEffect">
                                  <p:stCondLst>
                                    <p:cond delay="0"/>
                                  </p:stCondLst>
                                  <p:childTnLst>
                                    <p:set>
                                      <p:cBhvr>
                                        <p:cTn id="160" dur="1" fill="hold">
                                          <p:stCondLst>
                                            <p:cond delay="0"/>
                                          </p:stCondLst>
                                        </p:cTn>
                                        <p:tgtEl>
                                          <p:spTgt spid="2211"/>
                                        </p:tgtEl>
                                        <p:attrNameLst>
                                          <p:attrName>style.visibility</p:attrName>
                                        </p:attrNameLst>
                                      </p:cBhvr>
                                      <p:to>
                                        <p:strVal val="visible"/>
                                      </p:to>
                                    </p:set>
                                    <p:animEffect transition="in" filter="slide(fromLeft)">
                                      <p:cBhvr>
                                        <p:cTn id="161" dur="500"/>
                                        <p:tgtEl>
                                          <p:spTgt spid="2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P spid="2415" grpId="0" animBg="1"/>
      <p:bldP spid="2412" grpId="0" animBg="1"/>
      <p:bldP spid="2409" grpId="0" animBg="1"/>
      <p:bldP spid="2409" grpId="1" animBg="1"/>
      <p:bldP spid="2409" grpId="2" animBg="1"/>
      <p:bldP spid="2440" grpId="0" animBg="1"/>
      <p:bldP spid="2440" grpId="1" animBg="1"/>
      <p:bldP spid="2440" grpId="2" animBg="1"/>
      <p:bldP spid="2441" grpId="0" animBg="1"/>
      <p:bldP spid="2441" grpId="1" animBg="1"/>
      <p:bldP spid="2441" grpId="2" animBg="1"/>
      <p:bldP spid="2442" grpId="0" animBg="1"/>
      <p:bldP spid="2442" grpId="1" animBg="1"/>
      <p:bldP spid="2442" grpId="2" animBg="1"/>
      <p:bldP spid="2443" grpId="0" animBg="1"/>
      <p:bldP spid="2443" grpId="1" animBg="1"/>
      <p:bldP spid="2444" grpId="0" animBg="1"/>
      <p:bldP spid="2444" grpId="1" animBg="1"/>
      <p:bldP spid="2444" grpId="2" animBg="1"/>
      <p:bldP spid="2447" grpId="0" animBg="1"/>
      <p:bldP spid="2447" grpId="1" animBg="1"/>
      <p:bldP spid="2447" grpId="2" animBg="1"/>
      <p:bldP spid="2448" grpId="0" animBg="1"/>
      <p:bldP spid="2448" grpId="1" animBg="1"/>
      <p:bldP spid="2448" grpId="2" animBg="1"/>
      <p:bldP spid="2449" grpId="0"/>
      <p:bldP spid="2450" grpId="0" animBg="1"/>
      <p:bldP spid="2450" grpId="1" animBg="1"/>
      <p:bldP spid="2450"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70" name="Text Box 7"/>
          <p:cNvSpPr>
            <a:spLocks noGrp="1" noChangeArrowheads="1"/>
          </p:cNvSpPr>
          <p:nvPr>
            <p:ph type="title"/>
          </p:nvPr>
        </p:nvSpPr>
        <p:spPr>
          <a:xfrm>
            <a:off x="457200" y="457200"/>
            <a:ext cx="8229600" cy="1143000"/>
          </a:xfrm>
          <a:noFill/>
        </p:spPr>
        <p:txBody>
          <a:bodyPr/>
          <a:lstStyle/>
          <a:p>
            <a:pPr algn="l" eaLnBrk="1" hangingPunct="1">
              <a:spcBef>
                <a:spcPct val="5000"/>
              </a:spcBef>
            </a:pPr>
            <a:r>
              <a:rPr lang="en-US" sz="2400" b="1" i="1" u="sng" smtClean="0"/>
              <a:t>Ví dụ 3</a:t>
            </a:r>
            <a:r>
              <a:rPr lang="en-US" sz="2400" b="1" i="1" smtClean="0"/>
              <a:t>:</a:t>
            </a:r>
            <a:r>
              <a:rPr lang="en-US" sz="2400" b="1" smtClean="0"/>
              <a:t>   Hai đội công nhân cùng làm một đoạn đường trong 24 ngày thì xong. Mỗi ngày, phần việc đội A làm được nhiều gấp rưỡi đội B. Hỏi nếu làm một mình thì mỗi đội làm xong đoạn đường đó trong bao lâu ?</a:t>
            </a:r>
          </a:p>
        </p:txBody>
      </p:sp>
      <p:sp>
        <p:nvSpPr>
          <p:cNvPr id="193541" name="Rectangle 5"/>
          <p:cNvSpPr>
            <a:spLocks noGrp="1" noChangeArrowheads="1"/>
          </p:cNvSpPr>
          <p:nvPr>
            <p:ph type="body" sz="half" idx="1"/>
          </p:nvPr>
        </p:nvSpPr>
        <p:spPr>
          <a:xfrm>
            <a:off x="457200" y="1828800"/>
            <a:ext cx="4038600" cy="4572000"/>
          </a:xfrm>
        </p:spPr>
        <p:txBody>
          <a:bodyPr/>
          <a:lstStyle/>
          <a:p>
            <a:pPr eaLnBrk="1" hangingPunct="1"/>
            <a:r>
              <a:rPr lang="en-US" sz="2800" b="1" u="sng" smtClean="0">
                <a:solidFill>
                  <a:srgbClr val="FF0066"/>
                </a:solidFill>
              </a:rPr>
              <a:t>Phân tích bài toán</a:t>
            </a:r>
          </a:p>
          <a:p>
            <a:pPr eaLnBrk="1" hangingPunct="1"/>
            <a:endParaRPr lang="en-US" sz="2800" smtClean="0"/>
          </a:p>
        </p:txBody>
      </p:sp>
      <p:sp>
        <p:nvSpPr>
          <p:cNvPr id="193545" name="Rectangle 9"/>
          <p:cNvSpPr>
            <a:spLocks noChangeArrowheads="1"/>
          </p:cNvSpPr>
          <p:nvPr/>
        </p:nvSpPr>
        <p:spPr bwMode="auto">
          <a:xfrm>
            <a:off x="4648200" y="1752600"/>
            <a:ext cx="41910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fontAlgn="base">
              <a:spcBef>
                <a:spcPct val="20000"/>
              </a:spcBef>
              <a:spcAft>
                <a:spcPct val="0"/>
              </a:spcAft>
            </a:pPr>
            <a:r>
              <a:rPr lang="en-US" sz="3200" b="1" u="sng">
                <a:solidFill>
                  <a:srgbClr val="FF0066"/>
                </a:solidFill>
              </a:rPr>
              <a:t>Các bước giải</a:t>
            </a:r>
          </a:p>
          <a:p>
            <a:pPr marL="457200" indent="-457200" fontAlgn="base">
              <a:lnSpc>
                <a:spcPct val="80000"/>
              </a:lnSpc>
              <a:spcBef>
                <a:spcPct val="20000"/>
              </a:spcBef>
              <a:spcAft>
                <a:spcPct val="0"/>
              </a:spcAft>
              <a:buClr>
                <a:srgbClr val="FFFF00"/>
              </a:buClr>
              <a:buFont typeface="Wingdings" pitchFamily="2" charset="2"/>
              <a:buChar char="Ø"/>
            </a:pPr>
            <a:r>
              <a:rPr lang="en-US" sz="2400" b="1" u="sng">
                <a:solidFill>
                  <a:srgbClr val="0000FF"/>
                </a:solidFill>
              </a:rPr>
              <a:t>Bước 1:</a:t>
            </a:r>
            <a:r>
              <a:rPr lang="en-US" sz="2400" b="1">
                <a:solidFill>
                  <a:srgbClr val="0000FF"/>
                </a:solidFill>
              </a:rPr>
              <a:t> </a:t>
            </a:r>
            <a:br>
              <a:rPr lang="en-US" sz="2400" b="1">
                <a:solidFill>
                  <a:srgbClr val="0000FF"/>
                </a:solidFill>
              </a:rPr>
            </a:br>
            <a:r>
              <a:rPr lang="en-US" sz="2400" b="1">
                <a:solidFill>
                  <a:srgbClr val="0000FF"/>
                </a:solidFill>
              </a:rPr>
              <a:t>Lập hệ phương trình</a:t>
            </a:r>
          </a:p>
          <a:p>
            <a:pPr marL="838200" lvl="1" indent="-381000" fontAlgn="base">
              <a:lnSpc>
                <a:spcPct val="80000"/>
              </a:lnSpc>
              <a:spcBef>
                <a:spcPct val="20000"/>
              </a:spcBef>
              <a:spcAft>
                <a:spcPct val="0"/>
              </a:spcAft>
              <a:buClr>
                <a:srgbClr val="FFFF00"/>
              </a:buClr>
              <a:buFont typeface="Wingdings" pitchFamily="2" charset="2"/>
              <a:buChar char="v"/>
            </a:pPr>
            <a:r>
              <a:rPr lang="en-US" sz="2000" i="1">
                <a:solidFill>
                  <a:srgbClr val="0000FF"/>
                </a:solidFill>
              </a:rPr>
              <a:t>Chọn ẩn ,xác định đ/kiện ẩn.</a:t>
            </a:r>
          </a:p>
          <a:p>
            <a:pPr marL="838200" lvl="1" indent="-381000" fontAlgn="base">
              <a:lnSpc>
                <a:spcPct val="80000"/>
              </a:lnSpc>
              <a:spcBef>
                <a:spcPct val="20000"/>
              </a:spcBef>
              <a:spcAft>
                <a:spcPct val="0"/>
              </a:spcAft>
              <a:buClr>
                <a:srgbClr val="FFFF00"/>
              </a:buClr>
              <a:buFont typeface="Wingdings" pitchFamily="2" charset="2"/>
              <a:buChar char="v"/>
            </a:pPr>
            <a:r>
              <a:rPr lang="en-US" sz="2000" i="1">
                <a:solidFill>
                  <a:srgbClr val="0000FF"/>
                </a:solidFill>
              </a:rPr>
              <a:t>Biểu diễn các đại lượng chưa biết thông qua ẩn và các đại lượng đã biết.</a:t>
            </a:r>
          </a:p>
          <a:p>
            <a:pPr marL="838200" lvl="1" indent="-381000" fontAlgn="base">
              <a:lnSpc>
                <a:spcPct val="80000"/>
              </a:lnSpc>
              <a:spcBef>
                <a:spcPct val="20000"/>
              </a:spcBef>
              <a:spcAft>
                <a:spcPct val="0"/>
              </a:spcAft>
              <a:buClr>
                <a:srgbClr val="FFFF00"/>
              </a:buClr>
              <a:buFont typeface="Wingdings" pitchFamily="2" charset="2"/>
              <a:buChar char="v"/>
            </a:pPr>
            <a:r>
              <a:rPr lang="en-US" sz="2000" i="1">
                <a:solidFill>
                  <a:srgbClr val="0000FF"/>
                </a:solidFill>
              </a:rPr>
              <a:t>Dựa vào mối liên hệ giữa các đại lượng trong bài toán để lập hệ phương trình.</a:t>
            </a:r>
          </a:p>
          <a:p>
            <a:pPr marL="457200" indent="-457200" fontAlgn="base">
              <a:lnSpc>
                <a:spcPct val="80000"/>
              </a:lnSpc>
              <a:spcBef>
                <a:spcPct val="20000"/>
              </a:spcBef>
              <a:spcAft>
                <a:spcPct val="0"/>
              </a:spcAft>
              <a:buClr>
                <a:srgbClr val="FFFF00"/>
              </a:buClr>
              <a:buFont typeface="Wingdings" pitchFamily="2" charset="2"/>
              <a:buChar char="Ø"/>
            </a:pPr>
            <a:r>
              <a:rPr lang="en-US" sz="2400" b="1" u="sng">
                <a:solidFill>
                  <a:srgbClr val="0000FF"/>
                </a:solidFill>
              </a:rPr>
              <a:t>Bước 2</a:t>
            </a:r>
            <a:r>
              <a:rPr lang="en-US" sz="2400" b="1">
                <a:solidFill>
                  <a:srgbClr val="0000FF"/>
                </a:solidFill>
              </a:rPr>
              <a:t>: </a:t>
            </a:r>
            <a:br>
              <a:rPr lang="en-US" sz="2400" b="1">
                <a:solidFill>
                  <a:srgbClr val="0000FF"/>
                </a:solidFill>
              </a:rPr>
            </a:br>
            <a:r>
              <a:rPr lang="en-US" sz="2400" b="1">
                <a:solidFill>
                  <a:srgbClr val="0000FF"/>
                </a:solidFill>
              </a:rPr>
              <a:t>Giải hệ phương trình</a:t>
            </a:r>
            <a:endParaRPr lang="en-US" sz="2400" b="1" u="sng">
              <a:solidFill>
                <a:srgbClr val="0000FF"/>
              </a:solidFill>
            </a:endParaRPr>
          </a:p>
          <a:p>
            <a:pPr marL="457200" indent="-457200" fontAlgn="base">
              <a:lnSpc>
                <a:spcPct val="80000"/>
              </a:lnSpc>
              <a:spcBef>
                <a:spcPct val="20000"/>
              </a:spcBef>
              <a:spcAft>
                <a:spcPct val="0"/>
              </a:spcAft>
              <a:buClr>
                <a:srgbClr val="FFFF00"/>
              </a:buClr>
              <a:buFont typeface="Wingdings" pitchFamily="2" charset="2"/>
              <a:buChar char="Ø"/>
            </a:pPr>
            <a:r>
              <a:rPr lang="en-US" sz="2400" b="1" u="sng">
                <a:solidFill>
                  <a:srgbClr val="0000FF"/>
                </a:solidFill>
              </a:rPr>
              <a:t>Bước 3</a:t>
            </a:r>
            <a:r>
              <a:rPr lang="en-US" sz="2400" b="1">
                <a:solidFill>
                  <a:srgbClr val="0000FF"/>
                </a:solidFill>
              </a:rPr>
              <a:t>: </a:t>
            </a:r>
            <a:br>
              <a:rPr lang="en-US" sz="2400" b="1">
                <a:solidFill>
                  <a:srgbClr val="0000FF"/>
                </a:solidFill>
              </a:rPr>
            </a:br>
            <a:r>
              <a:rPr lang="en-US" sz="2400" b="1">
                <a:solidFill>
                  <a:srgbClr val="0000FF"/>
                </a:solidFill>
              </a:rPr>
              <a:t>Đối chiếu đ/k, trả lời.</a:t>
            </a:r>
          </a:p>
        </p:txBody>
      </p:sp>
      <p:grpSp>
        <p:nvGrpSpPr>
          <p:cNvPr id="193593" name="Group 57"/>
          <p:cNvGrpSpPr>
            <a:grpSpLocks/>
          </p:cNvGrpSpPr>
          <p:nvPr/>
        </p:nvGrpSpPr>
        <p:grpSpPr bwMode="auto">
          <a:xfrm>
            <a:off x="609600" y="2514600"/>
            <a:ext cx="3962400" cy="3886200"/>
            <a:chOff x="384" y="1584"/>
            <a:chExt cx="2496" cy="2448"/>
          </a:xfrm>
        </p:grpSpPr>
        <p:sp>
          <p:nvSpPr>
            <p:cNvPr id="7174" name="Rectangle 22"/>
            <p:cNvSpPr>
              <a:spLocks noChangeArrowheads="1"/>
            </p:cNvSpPr>
            <p:nvPr/>
          </p:nvSpPr>
          <p:spPr bwMode="auto">
            <a:xfrm>
              <a:off x="1984" y="3382"/>
              <a:ext cx="800"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20000"/>
                </a:spcBef>
                <a:spcAft>
                  <a:spcPct val="0"/>
                </a:spcAft>
              </a:pPr>
              <a:endParaRPr lang="en-US" sz="2800">
                <a:solidFill>
                  <a:srgbClr val="000000"/>
                </a:solidFill>
              </a:endParaRPr>
            </a:p>
          </p:txBody>
        </p:sp>
        <p:sp>
          <p:nvSpPr>
            <p:cNvPr id="7175" name="Rectangle 21"/>
            <p:cNvSpPr>
              <a:spLocks noChangeArrowheads="1"/>
            </p:cNvSpPr>
            <p:nvPr/>
          </p:nvSpPr>
          <p:spPr bwMode="auto">
            <a:xfrm>
              <a:off x="1056" y="3382"/>
              <a:ext cx="928"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000" b="1">
                  <a:solidFill>
                    <a:srgbClr val="000000"/>
                  </a:solidFill>
                </a:rPr>
                <a:t>x (ngày )</a:t>
              </a:r>
            </a:p>
          </p:txBody>
        </p:sp>
        <p:sp>
          <p:nvSpPr>
            <p:cNvPr id="7176" name="Rectangle 20"/>
            <p:cNvSpPr>
              <a:spLocks noChangeArrowheads="1"/>
            </p:cNvSpPr>
            <p:nvPr/>
          </p:nvSpPr>
          <p:spPr bwMode="auto">
            <a:xfrm>
              <a:off x="384" y="3382"/>
              <a:ext cx="672"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20000"/>
                </a:spcBef>
                <a:spcAft>
                  <a:spcPct val="0"/>
                </a:spcAft>
              </a:pPr>
              <a:r>
                <a:rPr lang="en-US" sz="2000" b="1">
                  <a:solidFill>
                    <a:srgbClr val="000000"/>
                  </a:solidFill>
                </a:rPr>
                <a:t>Đội B</a:t>
              </a:r>
            </a:p>
          </p:txBody>
        </p:sp>
        <p:sp>
          <p:nvSpPr>
            <p:cNvPr id="7177" name="Rectangle 19"/>
            <p:cNvSpPr>
              <a:spLocks noChangeArrowheads="1"/>
            </p:cNvSpPr>
            <p:nvPr/>
          </p:nvSpPr>
          <p:spPr bwMode="auto">
            <a:xfrm>
              <a:off x="1984" y="2732"/>
              <a:ext cx="800"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20000"/>
                </a:spcBef>
                <a:spcAft>
                  <a:spcPct val="0"/>
                </a:spcAft>
              </a:pPr>
              <a:endParaRPr lang="en-US" sz="2800">
                <a:solidFill>
                  <a:srgbClr val="000000"/>
                </a:solidFill>
              </a:endParaRPr>
            </a:p>
          </p:txBody>
        </p:sp>
        <p:sp>
          <p:nvSpPr>
            <p:cNvPr id="7178" name="Rectangle 18"/>
            <p:cNvSpPr>
              <a:spLocks noChangeArrowheads="1"/>
            </p:cNvSpPr>
            <p:nvPr/>
          </p:nvSpPr>
          <p:spPr bwMode="auto">
            <a:xfrm>
              <a:off x="1056" y="2732"/>
              <a:ext cx="928"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000" b="1">
                  <a:solidFill>
                    <a:srgbClr val="000000"/>
                  </a:solidFill>
                </a:rPr>
                <a:t>x (ngày )</a:t>
              </a:r>
            </a:p>
          </p:txBody>
        </p:sp>
        <p:sp>
          <p:nvSpPr>
            <p:cNvPr id="7179" name="Rectangle 17"/>
            <p:cNvSpPr>
              <a:spLocks noChangeArrowheads="1"/>
            </p:cNvSpPr>
            <p:nvPr/>
          </p:nvSpPr>
          <p:spPr bwMode="auto">
            <a:xfrm>
              <a:off x="384" y="2732"/>
              <a:ext cx="672"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20000"/>
                </a:spcBef>
                <a:spcAft>
                  <a:spcPct val="0"/>
                </a:spcAft>
              </a:pPr>
              <a:r>
                <a:rPr lang="en-US" sz="2000" b="1">
                  <a:solidFill>
                    <a:srgbClr val="000000"/>
                  </a:solidFill>
                </a:rPr>
                <a:t>Đội A</a:t>
              </a:r>
            </a:p>
          </p:txBody>
        </p:sp>
        <p:sp>
          <p:nvSpPr>
            <p:cNvPr id="7180" name="Rectangle 16"/>
            <p:cNvSpPr>
              <a:spLocks noChangeArrowheads="1"/>
            </p:cNvSpPr>
            <p:nvPr/>
          </p:nvSpPr>
          <p:spPr bwMode="auto">
            <a:xfrm>
              <a:off x="1984" y="2082"/>
              <a:ext cx="800"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20000"/>
                </a:spcBef>
                <a:spcAft>
                  <a:spcPct val="0"/>
                </a:spcAft>
              </a:pPr>
              <a:endParaRPr lang="en-US" sz="2800">
                <a:solidFill>
                  <a:srgbClr val="000000"/>
                </a:solidFill>
              </a:endParaRPr>
            </a:p>
          </p:txBody>
        </p:sp>
        <p:sp>
          <p:nvSpPr>
            <p:cNvPr id="7181" name="Rectangle 15"/>
            <p:cNvSpPr>
              <a:spLocks noChangeArrowheads="1"/>
            </p:cNvSpPr>
            <p:nvPr/>
          </p:nvSpPr>
          <p:spPr bwMode="auto">
            <a:xfrm>
              <a:off x="1056" y="2082"/>
              <a:ext cx="928"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2000" b="1">
                  <a:solidFill>
                    <a:srgbClr val="000000"/>
                  </a:solidFill>
                </a:rPr>
                <a:t>24 ngày</a:t>
              </a:r>
            </a:p>
          </p:txBody>
        </p:sp>
        <p:sp>
          <p:nvSpPr>
            <p:cNvPr id="7182" name="Rectangle 14"/>
            <p:cNvSpPr>
              <a:spLocks noChangeArrowheads="1"/>
            </p:cNvSpPr>
            <p:nvPr/>
          </p:nvSpPr>
          <p:spPr bwMode="auto">
            <a:xfrm>
              <a:off x="384" y="2082"/>
              <a:ext cx="672" cy="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20000"/>
                </a:spcBef>
                <a:spcAft>
                  <a:spcPct val="0"/>
                </a:spcAft>
              </a:pPr>
              <a:r>
                <a:rPr lang="en-US" sz="2000" b="1">
                  <a:solidFill>
                    <a:srgbClr val="000000"/>
                  </a:solidFill>
                </a:rPr>
                <a:t>Hai đội</a:t>
              </a:r>
            </a:p>
          </p:txBody>
        </p:sp>
        <p:sp>
          <p:nvSpPr>
            <p:cNvPr id="7183" name="Rectangle 13"/>
            <p:cNvSpPr>
              <a:spLocks noChangeArrowheads="1"/>
            </p:cNvSpPr>
            <p:nvPr/>
          </p:nvSpPr>
          <p:spPr bwMode="auto">
            <a:xfrm>
              <a:off x="1984" y="1584"/>
              <a:ext cx="800"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1600" b="1">
                  <a:solidFill>
                    <a:srgbClr val="000000"/>
                  </a:solidFill>
                </a:rPr>
                <a:t>Năng suất</a:t>
              </a:r>
            </a:p>
            <a:p>
              <a:pPr algn="ctr" fontAlgn="base">
                <a:spcBef>
                  <a:spcPct val="20000"/>
                </a:spcBef>
                <a:spcAft>
                  <a:spcPct val="0"/>
                </a:spcAft>
              </a:pPr>
              <a:r>
                <a:rPr lang="en-US" sz="1600" b="1">
                  <a:solidFill>
                    <a:srgbClr val="000000"/>
                  </a:solidFill>
                </a:rPr>
                <a:t>1 ngày</a:t>
              </a:r>
            </a:p>
          </p:txBody>
        </p:sp>
        <p:sp>
          <p:nvSpPr>
            <p:cNvPr id="7184" name="Rectangle 12"/>
            <p:cNvSpPr>
              <a:spLocks noChangeArrowheads="1"/>
            </p:cNvSpPr>
            <p:nvPr/>
          </p:nvSpPr>
          <p:spPr bwMode="auto">
            <a:xfrm>
              <a:off x="1056" y="1584"/>
              <a:ext cx="928"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20000"/>
                </a:spcBef>
                <a:spcAft>
                  <a:spcPct val="0"/>
                </a:spcAft>
              </a:pPr>
              <a:r>
                <a:rPr lang="en-US" sz="1600" b="1">
                  <a:solidFill>
                    <a:srgbClr val="000000"/>
                  </a:solidFill>
                </a:rPr>
                <a:t>T/gian hoàn thành CV</a:t>
              </a:r>
            </a:p>
          </p:txBody>
        </p:sp>
        <p:sp>
          <p:nvSpPr>
            <p:cNvPr id="7185" name="Rectangle 11"/>
            <p:cNvSpPr>
              <a:spLocks noChangeArrowheads="1"/>
            </p:cNvSpPr>
            <p:nvPr/>
          </p:nvSpPr>
          <p:spPr bwMode="auto">
            <a:xfrm>
              <a:off x="384" y="1584"/>
              <a:ext cx="672"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20000"/>
                </a:spcBef>
                <a:spcAft>
                  <a:spcPct val="0"/>
                </a:spcAft>
              </a:pPr>
              <a:endParaRPr lang="en-US" sz="2800">
                <a:solidFill>
                  <a:srgbClr val="000000"/>
                </a:solidFill>
              </a:endParaRPr>
            </a:p>
          </p:txBody>
        </p:sp>
        <p:sp>
          <p:nvSpPr>
            <p:cNvPr id="7186" name="Line 23"/>
            <p:cNvSpPr>
              <a:spLocks noChangeShapeType="1"/>
            </p:cNvSpPr>
            <p:nvPr/>
          </p:nvSpPr>
          <p:spPr bwMode="auto">
            <a:xfrm>
              <a:off x="384" y="1584"/>
              <a:ext cx="24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87" name="Line 24"/>
            <p:cNvSpPr>
              <a:spLocks noChangeShapeType="1"/>
            </p:cNvSpPr>
            <p:nvPr/>
          </p:nvSpPr>
          <p:spPr bwMode="auto">
            <a:xfrm>
              <a:off x="384" y="2082"/>
              <a:ext cx="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88" name="Line 25"/>
            <p:cNvSpPr>
              <a:spLocks noChangeShapeType="1"/>
            </p:cNvSpPr>
            <p:nvPr/>
          </p:nvSpPr>
          <p:spPr bwMode="auto">
            <a:xfrm>
              <a:off x="384" y="2732"/>
              <a:ext cx="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89" name="Line 26"/>
            <p:cNvSpPr>
              <a:spLocks noChangeShapeType="1"/>
            </p:cNvSpPr>
            <p:nvPr/>
          </p:nvSpPr>
          <p:spPr bwMode="auto">
            <a:xfrm>
              <a:off x="384" y="3382"/>
              <a:ext cx="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90" name="Line 27"/>
            <p:cNvSpPr>
              <a:spLocks noChangeShapeType="1"/>
            </p:cNvSpPr>
            <p:nvPr/>
          </p:nvSpPr>
          <p:spPr bwMode="auto">
            <a:xfrm>
              <a:off x="384" y="4032"/>
              <a:ext cx="2400"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91" name="Line 28"/>
            <p:cNvSpPr>
              <a:spLocks noChangeShapeType="1"/>
            </p:cNvSpPr>
            <p:nvPr/>
          </p:nvSpPr>
          <p:spPr bwMode="auto">
            <a:xfrm>
              <a:off x="384" y="1584"/>
              <a:ext cx="0" cy="2448"/>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92" name="Line 29"/>
            <p:cNvSpPr>
              <a:spLocks noChangeShapeType="1"/>
            </p:cNvSpPr>
            <p:nvPr/>
          </p:nvSpPr>
          <p:spPr bwMode="auto">
            <a:xfrm>
              <a:off x="1056" y="1584"/>
              <a:ext cx="0" cy="24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93" name="Line 30"/>
            <p:cNvSpPr>
              <a:spLocks noChangeShapeType="1"/>
            </p:cNvSpPr>
            <p:nvPr/>
          </p:nvSpPr>
          <p:spPr bwMode="auto">
            <a:xfrm>
              <a:off x="1984" y="1584"/>
              <a:ext cx="0" cy="24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194" name="Line 31"/>
            <p:cNvSpPr>
              <a:spLocks noChangeShapeType="1"/>
            </p:cNvSpPr>
            <p:nvPr/>
          </p:nvSpPr>
          <p:spPr bwMode="auto">
            <a:xfrm>
              <a:off x="2784" y="1584"/>
              <a:ext cx="0" cy="2448"/>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aphicFrame>
          <p:nvGraphicFramePr>
            <p:cNvPr id="7195" name="Object 51"/>
            <p:cNvGraphicFramePr>
              <a:graphicFrameLocks noChangeAspect="1"/>
            </p:cNvGraphicFramePr>
            <p:nvPr/>
          </p:nvGraphicFramePr>
          <p:xfrm>
            <a:off x="2064" y="3429"/>
            <a:ext cx="816" cy="603"/>
          </p:xfrm>
          <a:graphic>
            <a:graphicData uri="http://schemas.openxmlformats.org/presentationml/2006/ole">
              <mc:AlternateContent xmlns:mc="http://schemas.openxmlformats.org/markup-compatibility/2006">
                <mc:Choice xmlns:v="urn:schemas-microsoft-com:vml" Requires="v">
                  <p:oleObj spid="_x0000_s3095" name="Equation" r:id="rId4" imgW="371543" imgH="380910" progId="Equation.DSMT4">
                    <p:embed/>
                  </p:oleObj>
                </mc:Choice>
                <mc:Fallback>
                  <p:oleObj name="Equation" r:id="rId4" imgW="371543" imgH="38091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4" y="3429"/>
                          <a:ext cx="816" cy="6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96" name="Object 52"/>
            <p:cNvGraphicFramePr>
              <a:graphicFrameLocks noChangeAspect="1"/>
            </p:cNvGraphicFramePr>
            <p:nvPr/>
          </p:nvGraphicFramePr>
          <p:xfrm>
            <a:off x="2064" y="2752"/>
            <a:ext cx="672" cy="608"/>
          </p:xfrm>
          <a:graphic>
            <a:graphicData uri="http://schemas.openxmlformats.org/presentationml/2006/ole">
              <mc:AlternateContent xmlns:mc="http://schemas.openxmlformats.org/markup-compatibility/2006">
                <mc:Choice xmlns:v="urn:schemas-microsoft-com:vml" Requires="v">
                  <p:oleObj spid="_x0000_s3096" name="Equation" r:id="rId6" imgW="419100" imgH="409485" progId="Equation.DSMT4">
                    <p:embed/>
                  </p:oleObj>
                </mc:Choice>
                <mc:Fallback>
                  <p:oleObj name="Equation" r:id="rId6" imgW="419100" imgH="40948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64" y="2752"/>
                          <a:ext cx="672" cy="6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97" name="Object 53"/>
            <p:cNvGraphicFramePr>
              <a:graphicFrameLocks noChangeAspect="1"/>
            </p:cNvGraphicFramePr>
            <p:nvPr/>
          </p:nvGraphicFramePr>
          <p:xfrm>
            <a:off x="2044" y="2195"/>
            <a:ext cx="712" cy="493"/>
          </p:xfrm>
          <a:graphic>
            <a:graphicData uri="http://schemas.openxmlformats.org/presentationml/2006/ole">
              <mc:AlternateContent xmlns:mc="http://schemas.openxmlformats.org/markup-compatibility/2006">
                <mc:Choice xmlns:v="urn:schemas-microsoft-com:vml" Requires="v">
                  <p:oleObj spid="_x0000_s3097" name="Equation" r:id="rId8" imgW="447743" imgH="352335" progId="Equation.DSMT4">
                    <p:embed/>
                  </p:oleObj>
                </mc:Choice>
                <mc:Fallback>
                  <p:oleObj name="Equation" r:id="rId8" imgW="447743" imgH="352335"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44" y="2195"/>
                          <a:ext cx="712" cy="4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721054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93541">
                                            <p:txEl>
                                              <p:pRg st="0" end="0"/>
                                            </p:txEl>
                                          </p:spTgt>
                                        </p:tgtEl>
                                        <p:attrNameLst>
                                          <p:attrName>style.visibility</p:attrName>
                                        </p:attrNameLst>
                                      </p:cBhvr>
                                      <p:to>
                                        <p:strVal val="visible"/>
                                      </p:to>
                                    </p:set>
                                    <p:anim calcmode="lin" valueType="num">
                                      <p:cBhvr additive="base">
                                        <p:cTn id="7" dur="500" fill="hold"/>
                                        <p:tgtEl>
                                          <p:spTgt spid="19354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3541">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2" presetClass="entr" presetSubtype="2" fill="hold" nodeType="afterEffect">
                                  <p:stCondLst>
                                    <p:cond delay="0"/>
                                  </p:stCondLst>
                                  <p:childTnLst>
                                    <p:set>
                                      <p:cBhvr>
                                        <p:cTn id="11" dur="1" fill="hold">
                                          <p:stCondLst>
                                            <p:cond delay="0"/>
                                          </p:stCondLst>
                                        </p:cTn>
                                        <p:tgtEl>
                                          <p:spTgt spid="193593"/>
                                        </p:tgtEl>
                                        <p:attrNameLst>
                                          <p:attrName>style.visibility</p:attrName>
                                        </p:attrNameLst>
                                      </p:cBhvr>
                                      <p:to>
                                        <p:strVal val="visible"/>
                                      </p:to>
                                    </p:set>
                                    <p:animEffect transition="in" filter="slide(fromRight)">
                                      <p:cBhvr>
                                        <p:cTn id="12" dur="500"/>
                                        <p:tgtEl>
                                          <p:spTgt spid="193593"/>
                                        </p:tgtEl>
                                      </p:cBhvr>
                                    </p:animEffect>
                                  </p:childTnLst>
                                </p:cTn>
                              </p:par>
                            </p:childTnLst>
                          </p:cTn>
                        </p:par>
                        <p:par>
                          <p:cTn id="13" fill="hold" nodeType="afterGroup">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93545"/>
                                        </p:tgtEl>
                                        <p:attrNameLst>
                                          <p:attrName>style.visibility</p:attrName>
                                        </p:attrNameLst>
                                      </p:cBhvr>
                                      <p:to>
                                        <p:strVal val="visible"/>
                                      </p:to>
                                    </p:set>
                                    <p:animEffect transition="in" filter="fade">
                                      <p:cBhvr>
                                        <p:cTn id="16" dur="2000"/>
                                        <p:tgtEl>
                                          <p:spTgt spid="1935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41" grpId="0" build="p"/>
      <p:bldP spid="19354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9396" name="Line 4"/>
          <p:cNvSpPr>
            <a:spLocks noChangeShapeType="1"/>
          </p:cNvSpPr>
          <p:nvPr/>
        </p:nvSpPr>
        <p:spPr bwMode="auto">
          <a:xfrm>
            <a:off x="2743200" y="609600"/>
            <a:ext cx="0" cy="5486400"/>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59397" name="Text Box 5"/>
          <p:cNvSpPr txBox="1">
            <a:spLocks noChangeArrowheads="1"/>
          </p:cNvSpPr>
          <p:nvPr/>
        </p:nvSpPr>
        <p:spPr bwMode="auto">
          <a:xfrm>
            <a:off x="152400" y="381000"/>
            <a:ext cx="2438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000">
                <a:solidFill>
                  <a:srgbClr val="0000FF"/>
                </a:solidFill>
              </a:rPr>
              <a:t>Chọn ẩn, xác định</a:t>
            </a:r>
            <a:br>
              <a:rPr lang="en-US" sz="2000">
                <a:solidFill>
                  <a:srgbClr val="0000FF"/>
                </a:solidFill>
              </a:rPr>
            </a:br>
            <a:r>
              <a:rPr lang="en-US" sz="2000">
                <a:solidFill>
                  <a:srgbClr val="0000FF"/>
                </a:solidFill>
              </a:rPr>
              <a:t>điều kiện cho ẩn?</a:t>
            </a:r>
          </a:p>
        </p:txBody>
      </p:sp>
      <p:sp>
        <p:nvSpPr>
          <p:cNvPr id="59398" name="Text Box 6"/>
          <p:cNvSpPr txBox="1">
            <a:spLocks noChangeArrowheads="1"/>
          </p:cNvSpPr>
          <p:nvPr/>
        </p:nvSpPr>
        <p:spPr bwMode="auto">
          <a:xfrm>
            <a:off x="152400" y="1431925"/>
            <a:ext cx="2438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000">
                <a:solidFill>
                  <a:srgbClr val="0000FF"/>
                </a:solidFill>
              </a:rPr>
              <a:t>Biểu thị mối tương quan giữa các đại lượng</a:t>
            </a:r>
          </a:p>
        </p:txBody>
      </p:sp>
      <p:sp>
        <p:nvSpPr>
          <p:cNvPr id="59399" name="Text Box 7"/>
          <p:cNvSpPr txBox="1">
            <a:spLocks noChangeArrowheads="1"/>
          </p:cNvSpPr>
          <p:nvPr/>
        </p:nvSpPr>
        <p:spPr bwMode="auto">
          <a:xfrm>
            <a:off x="152400" y="3352800"/>
            <a:ext cx="243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000">
                <a:solidFill>
                  <a:srgbClr val="0000FF"/>
                </a:solidFill>
              </a:rPr>
              <a:t>Lập phương trình</a:t>
            </a:r>
          </a:p>
        </p:txBody>
      </p:sp>
      <p:sp>
        <p:nvSpPr>
          <p:cNvPr id="59400" name="Text Box 8"/>
          <p:cNvSpPr txBox="1">
            <a:spLocks noChangeArrowheads="1"/>
          </p:cNvSpPr>
          <p:nvPr/>
        </p:nvSpPr>
        <p:spPr bwMode="auto">
          <a:xfrm>
            <a:off x="152400" y="5546725"/>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000">
                <a:solidFill>
                  <a:srgbClr val="0000FF"/>
                </a:solidFill>
              </a:rPr>
              <a:t>Lập hệ phương trình</a:t>
            </a:r>
          </a:p>
        </p:txBody>
      </p:sp>
      <p:sp>
        <p:nvSpPr>
          <p:cNvPr id="59404" name="Text Box 12"/>
          <p:cNvSpPr txBox="1">
            <a:spLocks noChangeArrowheads="1"/>
          </p:cNvSpPr>
          <p:nvPr/>
        </p:nvSpPr>
        <p:spPr bwMode="auto">
          <a:xfrm>
            <a:off x="2895600" y="395288"/>
            <a:ext cx="5943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000">
                <a:solidFill>
                  <a:srgbClr val="0000FF"/>
                </a:solidFill>
              </a:rPr>
              <a:t>Gọi thời gian đội A làm riêng để HTCV là x(ngày ).</a:t>
            </a:r>
            <a:br>
              <a:rPr lang="en-US" sz="2000">
                <a:solidFill>
                  <a:srgbClr val="0000FF"/>
                </a:solidFill>
              </a:rPr>
            </a:br>
            <a:r>
              <a:rPr lang="en-US" sz="2000">
                <a:solidFill>
                  <a:srgbClr val="0000FF"/>
                </a:solidFill>
              </a:rPr>
              <a:t>Và thời gian đội B làm riêng để HTCV là y( ngày ).</a:t>
            </a:r>
            <a:br>
              <a:rPr lang="en-US" sz="2000">
                <a:solidFill>
                  <a:srgbClr val="0000FF"/>
                </a:solidFill>
              </a:rPr>
            </a:br>
            <a:r>
              <a:rPr lang="en-US" sz="2000">
                <a:solidFill>
                  <a:srgbClr val="0000FF"/>
                </a:solidFill>
              </a:rPr>
              <a:t>                            (Đ K: x, y &gt; 24)</a:t>
            </a:r>
          </a:p>
        </p:txBody>
      </p:sp>
      <p:sp>
        <p:nvSpPr>
          <p:cNvPr id="59406" name="Text Box 14"/>
          <p:cNvSpPr txBox="1">
            <a:spLocks noChangeArrowheads="1"/>
          </p:cNvSpPr>
          <p:nvPr/>
        </p:nvSpPr>
        <p:spPr bwMode="auto">
          <a:xfrm>
            <a:off x="2895600" y="1431925"/>
            <a:ext cx="350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000" b="1" u="sng">
                <a:solidFill>
                  <a:srgbClr val="0000FF"/>
                </a:solidFill>
              </a:rPr>
              <a:t>Một ngày:</a:t>
            </a:r>
            <a:r>
              <a:rPr lang="en-US" sz="2000">
                <a:solidFill>
                  <a:srgbClr val="0000FF"/>
                </a:solidFill>
              </a:rPr>
              <a:t> đội A làm được                  </a:t>
            </a:r>
          </a:p>
        </p:txBody>
      </p:sp>
      <p:graphicFrame>
        <p:nvGraphicFramePr>
          <p:cNvPr id="59407" name="Object 15"/>
          <p:cNvGraphicFramePr>
            <a:graphicFrameLocks noGrp="1" noChangeAspect="1"/>
          </p:cNvGraphicFramePr>
          <p:nvPr>
            <p:ph sz="quarter" idx="1"/>
          </p:nvPr>
        </p:nvGraphicFramePr>
        <p:xfrm>
          <a:off x="6019800" y="1295400"/>
          <a:ext cx="915988" cy="661988"/>
        </p:xfrm>
        <a:graphic>
          <a:graphicData uri="http://schemas.openxmlformats.org/presentationml/2006/ole">
            <mc:AlternateContent xmlns:mc="http://schemas.openxmlformats.org/markup-compatibility/2006">
              <mc:Choice xmlns:v="urn:schemas-microsoft-com:vml" Requires="v">
                <p:oleObj spid="_x0000_s4140" name="Equation" r:id="rId4" imgW="409643" imgH="352335" progId="Equation.3">
                  <p:embed/>
                </p:oleObj>
              </mc:Choice>
              <mc:Fallback>
                <p:oleObj name="Equation" r:id="rId4" imgW="409643" imgH="352335" progId="Equation.3">
                  <p:embed/>
                  <p:pic>
                    <p:nvPicPr>
                      <p:cNvPr id="0" name=""/>
                      <p:cNvPicPr>
                        <a:picLocks noChangeAspect="1" noChangeArrowheads="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6019800" y="1295400"/>
                        <a:ext cx="915988" cy="66198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FF"/>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9414" name="Object 22"/>
          <p:cNvGraphicFramePr>
            <a:graphicFrameLocks noGrp="1" noChangeAspect="1"/>
          </p:cNvGraphicFramePr>
          <p:nvPr>
            <p:ph sz="quarter" idx="2"/>
          </p:nvPr>
        </p:nvGraphicFramePr>
        <p:xfrm>
          <a:off x="5867400" y="1951038"/>
          <a:ext cx="762000" cy="714375"/>
        </p:xfrm>
        <a:graphic>
          <a:graphicData uri="http://schemas.openxmlformats.org/presentationml/2006/ole">
            <mc:AlternateContent xmlns:mc="http://schemas.openxmlformats.org/markup-compatibility/2006">
              <mc:Choice xmlns:v="urn:schemas-microsoft-com:vml" Requires="v">
                <p:oleObj spid="_x0000_s4141" name="Equation" r:id="rId6" imgW="406224" imgH="418918" progId="Equation.3">
                  <p:embed/>
                </p:oleObj>
              </mc:Choice>
              <mc:Fallback>
                <p:oleObj name="Equation" r:id="rId6" imgW="406224" imgH="418918"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7400" y="1951038"/>
                        <a:ext cx="762000" cy="7143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FF"/>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9418" name="Object 26"/>
          <p:cNvGraphicFramePr>
            <a:graphicFrameLocks noGrp="1" noChangeAspect="1"/>
          </p:cNvGraphicFramePr>
          <p:nvPr>
            <p:ph sz="quarter" idx="3"/>
          </p:nvPr>
        </p:nvGraphicFramePr>
        <p:xfrm>
          <a:off x="5257800" y="3581400"/>
          <a:ext cx="2057400" cy="760413"/>
        </p:xfrm>
        <a:graphic>
          <a:graphicData uri="http://schemas.openxmlformats.org/presentationml/2006/ole">
            <mc:AlternateContent xmlns:mc="http://schemas.openxmlformats.org/markup-compatibility/2006">
              <mc:Choice xmlns:v="urn:schemas-microsoft-com:vml" Requires="v">
                <p:oleObj spid="_x0000_s4142" name="Equation" r:id="rId8" imgW="825142" imgH="304668" progId="Equation.DSMT4">
                  <p:embed/>
                </p:oleObj>
              </mc:Choice>
              <mc:Fallback>
                <p:oleObj name="Equation" r:id="rId8" imgW="825142" imgH="304668"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57800" y="3581400"/>
                        <a:ext cx="2057400" cy="760413"/>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FF"/>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413" name="Text Box 21"/>
          <p:cNvSpPr txBox="1">
            <a:spLocks noChangeArrowheads="1"/>
          </p:cNvSpPr>
          <p:nvPr/>
        </p:nvSpPr>
        <p:spPr bwMode="auto">
          <a:xfrm>
            <a:off x="4191000" y="2117725"/>
            <a:ext cx="190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FF"/>
                </a:solidFill>
              </a:rPr>
              <a:t>đội B làm được </a:t>
            </a:r>
          </a:p>
        </p:txBody>
      </p:sp>
      <p:sp>
        <p:nvSpPr>
          <p:cNvPr id="59417" name="Text Box 25"/>
          <p:cNvSpPr txBox="1">
            <a:spLocks noChangeArrowheads="1"/>
          </p:cNvSpPr>
          <p:nvPr/>
        </p:nvSpPr>
        <p:spPr bwMode="auto">
          <a:xfrm>
            <a:off x="2895600" y="3352800"/>
            <a:ext cx="42672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FF"/>
                </a:solidFill>
              </a:rPr>
              <a:t>Năng suất 1 ngày đội A gấp rưỡi đội B, </a:t>
            </a:r>
          </a:p>
          <a:p>
            <a:pPr eaLnBrk="1" fontAlgn="base" hangingPunct="1">
              <a:spcBef>
                <a:spcPct val="50000"/>
              </a:spcBef>
              <a:spcAft>
                <a:spcPct val="0"/>
              </a:spcAft>
            </a:pPr>
            <a:r>
              <a:rPr lang="en-US">
                <a:solidFill>
                  <a:srgbClr val="0000FF"/>
                </a:solidFill>
              </a:rPr>
              <a:t>   Ta có phương trình:</a:t>
            </a:r>
          </a:p>
        </p:txBody>
      </p:sp>
      <p:sp>
        <p:nvSpPr>
          <p:cNvPr id="59421" name="Text Box 29"/>
          <p:cNvSpPr txBox="1">
            <a:spLocks noChangeArrowheads="1"/>
          </p:cNvSpPr>
          <p:nvPr/>
        </p:nvSpPr>
        <p:spPr bwMode="auto">
          <a:xfrm>
            <a:off x="4191000" y="2727325"/>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FF"/>
                </a:solidFill>
              </a:rPr>
              <a:t>hai đội làm được</a:t>
            </a:r>
          </a:p>
        </p:txBody>
      </p:sp>
      <p:graphicFrame>
        <p:nvGraphicFramePr>
          <p:cNvPr id="59428" name="Object 36"/>
          <p:cNvGraphicFramePr>
            <a:graphicFrameLocks noGrp="1" noChangeAspect="1"/>
          </p:cNvGraphicFramePr>
          <p:nvPr>
            <p:ph sz="quarter" idx="4"/>
          </p:nvPr>
        </p:nvGraphicFramePr>
        <p:xfrm>
          <a:off x="6096000" y="2574925"/>
          <a:ext cx="762000" cy="625475"/>
        </p:xfrm>
        <a:graphic>
          <a:graphicData uri="http://schemas.openxmlformats.org/presentationml/2006/ole">
            <mc:AlternateContent xmlns:mc="http://schemas.openxmlformats.org/markup-compatibility/2006">
              <mc:Choice xmlns:v="urn:schemas-microsoft-com:vml" Requires="v">
                <p:oleObj spid="_x0000_s4143" name="Equation" r:id="rId10" imgW="482391" imgH="393529" progId="Equation.DSMT4">
                  <p:embed/>
                </p:oleObj>
              </mc:Choice>
              <mc:Fallback>
                <p:oleObj name="Equation" r:id="rId10" imgW="482391" imgH="393529"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96000" y="2574925"/>
                        <a:ext cx="762000" cy="6254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FF"/>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431" name="Object 39"/>
          <p:cNvGraphicFramePr>
            <a:graphicFrameLocks noChangeAspect="1"/>
          </p:cNvGraphicFramePr>
          <p:nvPr/>
        </p:nvGraphicFramePr>
        <p:xfrm>
          <a:off x="5289550" y="4494213"/>
          <a:ext cx="2025650" cy="763587"/>
        </p:xfrm>
        <a:graphic>
          <a:graphicData uri="http://schemas.openxmlformats.org/presentationml/2006/ole">
            <mc:AlternateContent xmlns:mc="http://schemas.openxmlformats.org/markup-compatibility/2006">
              <mc:Choice xmlns:v="urn:schemas-microsoft-com:vml" Requires="v">
                <p:oleObj spid="_x0000_s4144" name="Equation" r:id="rId12" imgW="1282700" imgH="482600" progId="Equation.DSMT4">
                  <p:embed/>
                </p:oleObj>
              </mc:Choice>
              <mc:Fallback>
                <p:oleObj name="Equation" r:id="rId12" imgW="1282700" imgH="482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89550" y="4494213"/>
                        <a:ext cx="2025650" cy="76358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435" name="Text Box 43"/>
          <p:cNvSpPr txBox="1">
            <a:spLocks noChangeArrowheads="1"/>
          </p:cNvSpPr>
          <p:nvPr/>
        </p:nvSpPr>
        <p:spPr bwMode="auto">
          <a:xfrm>
            <a:off x="2895600" y="5576888"/>
            <a:ext cx="3962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FF"/>
                </a:solidFill>
              </a:rPr>
              <a:t>T</a:t>
            </a:r>
            <a:r>
              <a:rPr lang="en-US">
                <a:solidFill>
                  <a:srgbClr val="0000FF"/>
                </a:solidFill>
                <a:latin typeface="Tahoma" pitchFamily="34" charset="0"/>
              </a:rPr>
              <a:t>ừ</a:t>
            </a:r>
            <a:r>
              <a:rPr lang="en-US">
                <a:solidFill>
                  <a:srgbClr val="0000FF"/>
                </a:solidFill>
              </a:rPr>
              <a:t> (1) và (2) ta có hệ phương trình:</a:t>
            </a:r>
          </a:p>
        </p:txBody>
      </p:sp>
      <p:graphicFrame>
        <p:nvGraphicFramePr>
          <p:cNvPr id="59438" name="Object 46"/>
          <p:cNvGraphicFramePr>
            <a:graphicFrameLocks noChangeAspect="1"/>
          </p:cNvGraphicFramePr>
          <p:nvPr/>
        </p:nvGraphicFramePr>
        <p:xfrm>
          <a:off x="6553200" y="5165725"/>
          <a:ext cx="2343150" cy="1158875"/>
        </p:xfrm>
        <a:graphic>
          <a:graphicData uri="http://schemas.openxmlformats.org/presentationml/2006/ole">
            <mc:AlternateContent xmlns:mc="http://schemas.openxmlformats.org/markup-compatibility/2006">
              <mc:Choice xmlns:v="urn:schemas-microsoft-com:vml" Requires="v">
                <p:oleObj spid="_x0000_s4145" name="Equation" r:id="rId14" imgW="838200" imgH="596900" progId="Equation.DSMT4">
                  <p:embed/>
                </p:oleObj>
              </mc:Choice>
              <mc:Fallback>
                <p:oleObj name="Equation" r:id="rId14" imgW="838200" imgH="5969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553200" y="5165725"/>
                        <a:ext cx="2343150" cy="1158875"/>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444" name="Text Box 52"/>
          <p:cNvSpPr txBox="1">
            <a:spLocks noChangeArrowheads="1"/>
          </p:cNvSpPr>
          <p:nvPr/>
        </p:nvSpPr>
        <p:spPr bwMode="auto">
          <a:xfrm>
            <a:off x="2819400" y="4648200"/>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srgbClr val="0000FF"/>
                </a:solidFill>
              </a:rPr>
              <a:t>    Ta có phương trình:</a:t>
            </a:r>
          </a:p>
        </p:txBody>
      </p:sp>
      <p:sp>
        <p:nvSpPr>
          <p:cNvPr id="59445" name="Text Box 53"/>
          <p:cNvSpPr txBox="1">
            <a:spLocks noChangeArrowheads="1"/>
          </p:cNvSpPr>
          <p:nvPr/>
        </p:nvSpPr>
        <p:spPr bwMode="auto">
          <a:xfrm>
            <a:off x="2895600" y="4205288"/>
            <a:ext cx="4495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FF"/>
                </a:solidFill>
              </a:rPr>
              <a:t>Hai đội làm chung trong 24 ngày thì HTCV</a:t>
            </a:r>
          </a:p>
        </p:txBody>
      </p:sp>
    </p:spTree>
    <p:extLst>
      <p:ext uri="{BB962C8B-B14F-4D97-AF65-F5344CB8AC3E}">
        <p14:creationId xmlns:p14="http://schemas.microsoft.com/office/powerpoint/2010/main" val="26567027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59396"/>
                                        </p:tgtEl>
                                        <p:attrNameLst>
                                          <p:attrName>style.visibility</p:attrName>
                                        </p:attrNameLst>
                                      </p:cBhvr>
                                      <p:to>
                                        <p:strVal val="visible"/>
                                      </p:to>
                                    </p:set>
                                    <p:animEffect transition="in" filter="slide(fromTop)">
                                      <p:cBhvr>
                                        <p:cTn id="7" dur="2000"/>
                                        <p:tgtEl>
                                          <p:spTgt spid="59396"/>
                                        </p:tgtEl>
                                      </p:cBhvr>
                                    </p:animEffect>
                                  </p:childTnLst>
                                </p:cTn>
                              </p:par>
                            </p:childTnLst>
                          </p:cTn>
                        </p:par>
                        <p:par>
                          <p:cTn id="8" fill="hold" nodeType="afterGroup">
                            <p:stCondLst>
                              <p:cond delay="2000"/>
                            </p:stCondLst>
                            <p:childTnLst>
                              <p:par>
                                <p:cTn id="9" presetID="53" presetClass="entr" presetSubtype="0" fill="hold" grpId="0" nodeType="afterEffect">
                                  <p:stCondLst>
                                    <p:cond delay="0"/>
                                  </p:stCondLst>
                                  <p:childTnLst>
                                    <p:set>
                                      <p:cBhvr>
                                        <p:cTn id="10" dur="1" fill="hold">
                                          <p:stCondLst>
                                            <p:cond delay="0"/>
                                          </p:stCondLst>
                                        </p:cTn>
                                        <p:tgtEl>
                                          <p:spTgt spid="59397"/>
                                        </p:tgtEl>
                                        <p:attrNameLst>
                                          <p:attrName>style.visibility</p:attrName>
                                        </p:attrNameLst>
                                      </p:cBhvr>
                                      <p:to>
                                        <p:strVal val="visible"/>
                                      </p:to>
                                    </p:set>
                                    <p:anim calcmode="lin" valueType="num">
                                      <p:cBhvr>
                                        <p:cTn id="11" dur="2000" fill="hold"/>
                                        <p:tgtEl>
                                          <p:spTgt spid="59397"/>
                                        </p:tgtEl>
                                        <p:attrNameLst>
                                          <p:attrName>ppt_w</p:attrName>
                                        </p:attrNameLst>
                                      </p:cBhvr>
                                      <p:tavLst>
                                        <p:tav tm="0">
                                          <p:val>
                                            <p:fltVal val="0"/>
                                          </p:val>
                                        </p:tav>
                                        <p:tav tm="100000">
                                          <p:val>
                                            <p:strVal val="#ppt_w"/>
                                          </p:val>
                                        </p:tav>
                                      </p:tavLst>
                                    </p:anim>
                                    <p:anim calcmode="lin" valueType="num">
                                      <p:cBhvr>
                                        <p:cTn id="12" dur="2000" fill="hold"/>
                                        <p:tgtEl>
                                          <p:spTgt spid="59397"/>
                                        </p:tgtEl>
                                        <p:attrNameLst>
                                          <p:attrName>ppt_h</p:attrName>
                                        </p:attrNameLst>
                                      </p:cBhvr>
                                      <p:tavLst>
                                        <p:tav tm="0">
                                          <p:val>
                                            <p:fltVal val="0"/>
                                          </p:val>
                                        </p:tav>
                                        <p:tav tm="100000">
                                          <p:val>
                                            <p:strVal val="#ppt_h"/>
                                          </p:val>
                                        </p:tav>
                                      </p:tavLst>
                                    </p:anim>
                                    <p:animEffect transition="in" filter="fade">
                                      <p:cBhvr>
                                        <p:cTn id="13" dur="2000"/>
                                        <p:tgtEl>
                                          <p:spTgt spid="5939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59404"/>
                                        </p:tgtEl>
                                        <p:attrNameLst>
                                          <p:attrName>style.visibility</p:attrName>
                                        </p:attrNameLst>
                                      </p:cBhvr>
                                      <p:to>
                                        <p:strVal val="visible"/>
                                      </p:to>
                                    </p:set>
                                    <p:anim calcmode="discrete" valueType="clr">
                                      <p:cBhvr override="childStyle">
                                        <p:cTn id="18" dur="80"/>
                                        <p:tgtEl>
                                          <p:spTgt spid="59404"/>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59404"/>
                                        </p:tgtEl>
                                        <p:attrNameLst>
                                          <p:attrName>fillcolor</p:attrName>
                                        </p:attrNameLst>
                                      </p:cBhvr>
                                      <p:tavLst>
                                        <p:tav tm="0">
                                          <p:val>
                                            <p:clrVal>
                                              <a:schemeClr val="accent2"/>
                                            </p:clrVal>
                                          </p:val>
                                        </p:tav>
                                        <p:tav tm="50000">
                                          <p:val>
                                            <p:clrVal>
                                              <a:schemeClr val="hlink"/>
                                            </p:clrVal>
                                          </p:val>
                                        </p:tav>
                                      </p:tavLst>
                                    </p:anim>
                                    <p:set>
                                      <p:cBhvr>
                                        <p:cTn id="20" dur="80"/>
                                        <p:tgtEl>
                                          <p:spTgt spid="59404"/>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59398"/>
                                        </p:tgtEl>
                                        <p:attrNameLst>
                                          <p:attrName>style.visibility</p:attrName>
                                        </p:attrNameLst>
                                      </p:cBhvr>
                                      <p:to>
                                        <p:strVal val="visible"/>
                                      </p:to>
                                    </p:set>
                                    <p:animEffect transition="in" filter="fade">
                                      <p:cBhvr>
                                        <p:cTn id="25" dur="100"/>
                                        <p:tgtEl>
                                          <p:spTgt spid="59398"/>
                                        </p:tgtEl>
                                      </p:cBhvr>
                                    </p:animEffect>
                                    <p:anim calcmode="lin" valueType="num">
                                      <p:cBhvr>
                                        <p:cTn id="26" dur="400" fill="hold"/>
                                        <p:tgtEl>
                                          <p:spTgt spid="59398"/>
                                        </p:tgtEl>
                                        <p:attrNameLst>
                                          <p:attrName>ppt_x</p:attrName>
                                        </p:attrNameLst>
                                      </p:cBhvr>
                                      <p:tavLst>
                                        <p:tav tm="0">
                                          <p:val>
                                            <p:strVal val="#ppt_x"/>
                                          </p:val>
                                        </p:tav>
                                        <p:tav tm="100000">
                                          <p:val>
                                            <p:strVal val="#ppt_x"/>
                                          </p:val>
                                        </p:tav>
                                      </p:tavLst>
                                    </p:anim>
                                    <p:anim calcmode="lin" valueType="num">
                                      <p:cBhvr>
                                        <p:cTn id="27" dur="400" fill="hold"/>
                                        <p:tgtEl>
                                          <p:spTgt spid="59398"/>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593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593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59406"/>
                                        </p:tgtEl>
                                        <p:attrNameLst>
                                          <p:attrName>style.visibility</p:attrName>
                                        </p:attrNameLst>
                                      </p:cBhvr>
                                      <p:to>
                                        <p:strVal val="visible"/>
                                      </p:to>
                                    </p:set>
                                    <p:animEffect transition="in" filter="checkerboard(across)">
                                      <p:cBhvr>
                                        <p:cTn id="34" dur="500"/>
                                        <p:tgtEl>
                                          <p:spTgt spid="59406"/>
                                        </p:tgtEl>
                                      </p:cBhvr>
                                    </p:animEffect>
                                  </p:childTnLst>
                                </p:cTn>
                              </p:par>
                            </p:childTnLst>
                          </p:cTn>
                        </p:par>
                        <p:par>
                          <p:cTn id="35" fill="hold" nodeType="afterGroup">
                            <p:stCondLst>
                              <p:cond delay="500"/>
                            </p:stCondLst>
                            <p:childTnLst>
                              <p:par>
                                <p:cTn id="36" presetID="5" presetClass="entr" presetSubtype="10" fill="hold" nodeType="afterEffect">
                                  <p:stCondLst>
                                    <p:cond delay="0"/>
                                  </p:stCondLst>
                                  <p:childTnLst>
                                    <p:set>
                                      <p:cBhvr>
                                        <p:cTn id="37" dur="1" fill="hold">
                                          <p:stCondLst>
                                            <p:cond delay="0"/>
                                          </p:stCondLst>
                                        </p:cTn>
                                        <p:tgtEl>
                                          <p:spTgt spid="59407"/>
                                        </p:tgtEl>
                                        <p:attrNameLst>
                                          <p:attrName>style.visibility</p:attrName>
                                        </p:attrNameLst>
                                      </p:cBhvr>
                                      <p:to>
                                        <p:strVal val="visible"/>
                                      </p:to>
                                    </p:set>
                                    <p:animEffect transition="in" filter="checkerboard(across)">
                                      <p:cBhvr>
                                        <p:cTn id="38" dur="500"/>
                                        <p:tgtEl>
                                          <p:spTgt spid="59407"/>
                                        </p:tgtEl>
                                      </p:cBhvr>
                                    </p:animEffect>
                                  </p:childTnLst>
                                </p:cTn>
                              </p:par>
                            </p:childTnLst>
                          </p:cTn>
                        </p:par>
                        <p:par>
                          <p:cTn id="39" fill="hold" nodeType="afterGroup">
                            <p:stCondLst>
                              <p:cond delay="1000"/>
                            </p:stCondLst>
                            <p:childTnLst>
                              <p:par>
                                <p:cTn id="40" presetID="8" presetClass="entr" presetSubtype="16" fill="hold" grpId="0" nodeType="afterEffect">
                                  <p:stCondLst>
                                    <p:cond delay="0"/>
                                  </p:stCondLst>
                                  <p:childTnLst>
                                    <p:set>
                                      <p:cBhvr>
                                        <p:cTn id="41" dur="1" fill="hold">
                                          <p:stCondLst>
                                            <p:cond delay="0"/>
                                          </p:stCondLst>
                                        </p:cTn>
                                        <p:tgtEl>
                                          <p:spTgt spid="59413"/>
                                        </p:tgtEl>
                                        <p:attrNameLst>
                                          <p:attrName>style.visibility</p:attrName>
                                        </p:attrNameLst>
                                      </p:cBhvr>
                                      <p:to>
                                        <p:strVal val="visible"/>
                                      </p:to>
                                    </p:set>
                                    <p:animEffect transition="in" filter="diamond(in)">
                                      <p:cBhvr>
                                        <p:cTn id="42" dur="2000"/>
                                        <p:tgtEl>
                                          <p:spTgt spid="59413"/>
                                        </p:tgtEl>
                                      </p:cBhvr>
                                    </p:animEffect>
                                  </p:childTnLst>
                                </p:cTn>
                              </p:par>
                            </p:childTnLst>
                          </p:cTn>
                        </p:par>
                        <p:par>
                          <p:cTn id="43" fill="hold" nodeType="afterGroup">
                            <p:stCondLst>
                              <p:cond delay="3000"/>
                            </p:stCondLst>
                            <p:childTnLst>
                              <p:par>
                                <p:cTn id="44" presetID="53" presetClass="entr" presetSubtype="0" fill="hold" nodeType="afterEffect">
                                  <p:stCondLst>
                                    <p:cond delay="0"/>
                                  </p:stCondLst>
                                  <p:childTnLst>
                                    <p:set>
                                      <p:cBhvr>
                                        <p:cTn id="45" dur="1" fill="hold">
                                          <p:stCondLst>
                                            <p:cond delay="0"/>
                                          </p:stCondLst>
                                        </p:cTn>
                                        <p:tgtEl>
                                          <p:spTgt spid="59414"/>
                                        </p:tgtEl>
                                        <p:attrNameLst>
                                          <p:attrName>style.visibility</p:attrName>
                                        </p:attrNameLst>
                                      </p:cBhvr>
                                      <p:to>
                                        <p:strVal val="visible"/>
                                      </p:to>
                                    </p:set>
                                    <p:anim calcmode="lin" valueType="num">
                                      <p:cBhvr>
                                        <p:cTn id="46" dur="500" fill="hold"/>
                                        <p:tgtEl>
                                          <p:spTgt spid="59414"/>
                                        </p:tgtEl>
                                        <p:attrNameLst>
                                          <p:attrName>ppt_w</p:attrName>
                                        </p:attrNameLst>
                                      </p:cBhvr>
                                      <p:tavLst>
                                        <p:tav tm="0">
                                          <p:val>
                                            <p:fltVal val="0"/>
                                          </p:val>
                                        </p:tav>
                                        <p:tav tm="100000">
                                          <p:val>
                                            <p:strVal val="#ppt_w"/>
                                          </p:val>
                                        </p:tav>
                                      </p:tavLst>
                                    </p:anim>
                                    <p:anim calcmode="lin" valueType="num">
                                      <p:cBhvr>
                                        <p:cTn id="47" dur="500" fill="hold"/>
                                        <p:tgtEl>
                                          <p:spTgt spid="59414"/>
                                        </p:tgtEl>
                                        <p:attrNameLst>
                                          <p:attrName>ppt_h</p:attrName>
                                        </p:attrNameLst>
                                      </p:cBhvr>
                                      <p:tavLst>
                                        <p:tav tm="0">
                                          <p:val>
                                            <p:fltVal val="0"/>
                                          </p:val>
                                        </p:tav>
                                        <p:tav tm="100000">
                                          <p:val>
                                            <p:strVal val="#ppt_h"/>
                                          </p:val>
                                        </p:tav>
                                      </p:tavLst>
                                    </p:anim>
                                    <p:animEffect transition="in" filter="fade">
                                      <p:cBhvr>
                                        <p:cTn id="48" dur="500"/>
                                        <p:tgtEl>
                                          <p:spTgt spid="59414"/>
                                        </p:tgtEl>
                                      </p:cBhvr>
                                    </p:animEffect>
                                  </p:childTnLst>
                                </p:cTn>
                              </p:par>
                            </p:childTnLst>
                          </p:cTn>
                        </p:par>
                        <p:par>
                          <p:cTn id="49" fill="hold" nodeType="afterGroup">
                            <p:stCondLst>
                              <p:cond delay="3500"/>
                            </p:stCondLst>
                            <p:childTnLst>
                              <p:par>
                                <p:cTn id="50" presetID="24" presetClass="entr" presetSubtype="0" fill="hold" grpId="0" nodeType="afterEffect">
                                  <p:stCondLst>
                                    <p:cond delay="0"/>
                                  </p:stCondLst>
                                  <p:childTnLst>
                                    <p:set>
                                      <p:cBhvr>
                                        <p:cTn id="51" dur="1" fill="hold">
                                          <p:stCondLst>
                                            <p:cond delay="0"/>
                                          </p:stCondLst>
                                        </p:cTn>
                                        <p:tgtEl>
                                          <p:spTgt spid="59421"/>
                                        </p:tgtEl>
                                        <p:attrNameLst>
                                          <p:attrName>style.visibility</p:attrName>
                                        </p:attrNameLst>
                                      </p:cBhvr>
                                      <p:to>
                                        <p:strVal val="visible"/>
                                      </p:to>
                                    </p:set>
                                    <p:anim to="" calcmode="lin" valueType="num">
                                      <p:cBhvr>
                                        <p:cTn id="52" dur="1" fill="hold"/>
                                        <p:tgtEl>
                                          <p:spTgt spid="59421"/>
                                        </p:tgtEl>
                                        <p:attrNameLst>
                                          <p:attrName/>
                                        </p:attrNameLst>
                                      </p:cBhvr>
                                    </p:anim>
                                  </p:childTnLst>
                                </p:cTn>
                              </p:par>
                            </p:childTnLst>
                          </p:cTn>
                        </p:par>
                        <p:par>
                          <p:cTn id="53" fill="hold" nodeType="afterGroup">
                            <p:stCondLst>
                              <p:cond delay="3500"/>
                            </p:stCondLst>
                            <p:childTnLst>
                              <p:par>
                                <p:cTn id="54" presetID="24" presetClass="entr" presetSubtype="0" fill="hold" nodeType="afterEffect">
                                  <p:stCondLst>
                                    <p:cond delay="0"/>
                                  </p:stCondLst>
                                  <p:childTnLst>
                                    <p:set>
                                      <p:cBhvr>
                                        <p:cTn id="55" dur="1" fill="hold">
                                          <p:stCondLst>
                                            <p:cond delay="0"/>
                                          </p:stCondLst>
                                        </p:cTn>
                                        <p:tgtEl>
                                          <p:spTgt spid="59428"/>
                                        </p:tgtEl>
                                        <p:attrNameLst>
                                          <p:attrName>style.visibility</p:attrName>
                                        </p:attrNameLst>
                                      </p:cBhvr>
                                      <p:to>
                                        <p:strVal val="visible"/>
                                      </p:to>
                                    </p:set>
                                    <p:anim to="" calcmode="lin" valueType="num">
                                      <p:cBhvr>
                                        <p:cTn id="56" dur="1" fill="hold"/>
                                        <p:tgtEl>
                                          <p:spTgt spid="59428"/>
                                        </p:tgtEl>
                                        <p:attrNameLst>
                                          <p:attrName/>
                                        </p:attrNameLst>
                                      </p:cBhvr>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9399"/>
                                        </p:tgtEl>
                                        <p:attrNameLst>
                                          <p:attrName>style.visibility</p:attrName>
                                        </p:attrNameLst>
                                      </p:cBhvr>
                                      <p:to>
                                        <p:strVal val="visible"/>
                                      </p:to>
                                    </p:set>
                                    <p:anim calcmode="lin" valueType="num">
                                      <p:cBhvr additive="base">
                                        <p:cTn id="61" dur="500" fill="hold"/>
                                        <p:tgtEl>
                                          <p:spTgt spid="59399"/>
                                        </p:tgtEl>
                                        <p:attrNameLst>
                                          <p:attrName>ppt_x</p:attrName>
                                        </p:attrNameLst>
                                      </p:cBhvr>
                                      <p:tavLst>
                                        <p:tav tm="0">
                                          <p:val>
                                            <p:strVal val="#ppt_x"/>
                                          </p:val>
                                        </p:tav>
                                        <p:tav tm="100000">
                                          <p:val>
                                            <p:strVal val="#ppt_x"/>
                                          </p:val>
                                        </p:tav>
                                      </p:tavLst>
                                    </p:anim>
                                    <p:anim calcmode="lin" valueType="num">
                                      <p:cBhvr additive="base">
                                        <p:cTn id="62" dur="500" fill="hold"/>
                                        <p:tgtEl>
                                          <p:spTgt spid="59399"/>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4" presetClass="entr" presetSubtype="0" fill="hold" grpId="0" nodeType="clickEffect">
                                  <p:stCondLst>
                                    <p:cond delay="0"/>
                                  </p:stCondLst>
                                  <p:childTnLst>
                                    <p:set>
                                      <p:cBhvr>
                                        <p:cTn id="66" dur="1" fill="hold">
                                          <p:stCondLst>
                                            <p:cond delay="0"/>
                                          </p:stCondLst>
                                        </p:cTn>
                                        <p:tgtEl>
                                          <p:spTgt spid="59417"/>
                                        </p:tgtEl>
                                        <p:attrNameLst>
                                          <p:attrName>style.visibility</p:attrName>
                                        </p:attrNameLst>
                                      </p:cBhvr>
                                      <p:to>
                                        <p:strVal val="visible"/>
                                      </p:to>
                                    </p:set>
                                    <p:anim to="" calcmode="lin" valueType="num">
                                      <p:cBhvr>
                                        <p:cTn id="67" dur="1" fill="hold"/>
                                        <p:tgtEl>
                                          <p:spTgt spid="59417"/>
                                        </p:tgtEl>
                                        <p:attrNameLst>
                                          <p:attrName/>
                                        </p:attrNameLst>
                                      </p:cBhvr>
                                    </p:anim>
                                  </p:childTnLst>
                                </p:cTn>
                              </p:par>
                            </p:childTnLst>
                          </p:cTn>
                        </p:par>
                        <p:par>
                          <p:cTn id="68" fill="hold" nodeType="afterGroup">
                            <p:stCondLst>
                              <p:cond delay="0"/>
                            </p:stCondLst>
                            <p:childTnLst>
                              <p:par>
                                <p:cTn id="69" presetID="24" presetClass="entr" presetSubtype="0" fill="hold" nodeType="afterEffect">
                                  <p:stCondLst>
                                    <p:cond delay="0"/>
                                  </p:stCondLst>
                                  <p:childTnLst>
                                    <p:set>
                                      <p:cBhvr>
                                        <p:cTn id="70" dur="1" fill="hold">
                                          <p:stCondLst>
                                            <p:cond delay="0"/>
                                          </p:stCondLst>
                                        </p:cTn>
                                        <p:tgtEl>
                                          <p:spTgt spid="59418"/>
                                        </p:tgtEl>
                                        <p:attrNameLst>
                                          <p:attrName>style.visibility</p:attrName>
                                        </p:attrNameLst>
                                      </p:cBhvr>
                                      <p:to>
                                        <p:strVal val="visible"/>
                                      </p:to>
                                    </p:set>
                                    <p:anim to="" calcmode="lin" valueType="num">
                                      <p:cBhvr>
                                        <p:cTn id="71" dur="1" fill="hold"/>
                                        <p:tgtEl>
                                          <p:spTgt spid="59418"/>
                                        </p:tgtEl>
                                        <p:attrNameLst>
                                          <p:attrName/>
                                        </p:attrNameLst>
                                      </p:cBhvr>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4" presetClass="entr" presetSubtype="0" fill="hold" grpId="0" nodeType="clickEffect">
                                  <p:stCondLst>
                                    <p:cond delay="0"/>
                                  </p:stCondLst>
                                  <p:childTnLst>
                                    <p:set>
                                      <p:cBhvr>
                                        <p:cTn id="75" dur="1" fill="hold">
                                          <p:stCondLst>
                                            <p:cond delay="0"/>
                                          </p:stCondLst>
                                        </p:cTn>
                                        <p:tgtEl>
                                          <p:spTgt spid="59445"/>
                                        </p:tgtEl>
                                        <p:attrNameLst>
                                          <p:attrName>style.visibility</p:attrName>
                                        </p:attrNameLst>
                                      </p:cBhvr>
                                      <p:to>
                                        <p:strVal val="visible"/>
                                      </p:to>
                                    </p:set>
                                    <p:anim to="" calcmode="lin" valueType="num">
                                      <p:cBhvr>
                                        <p:cTn id="76" dur="1" fill="hold"/>
                                        <p:tgtEl>
                                          <p:spTgt spid="59445"/>
                                        </p:tgtEl>
                                        <p:attrNameLst>
                                          <p:attrName/>
                                        </p:attrNameLst>
                                      </p:cBhvr>
                                    </p:anim>
                                  </p:childTnLst>
                                </p:cTn>
                              </p:par>
                            </p:childTnLst>
                          </p:cTn>
                        </p:par>
                        <p:par>
                          <p:cTn id="77" fill="hold" nodeType="afterGroup">
                            <p:stCondLst>
                              <p:cond delay="0"/>
                            </p:stCondLst>
                            <p:childTnLst>
                              <p:par>
                                <p:cTn id="78" presetID="24" presetClass="entr" presetSubtype="0" fill="hold" grpId="0" nodeType="afterEffect">
                                  <p:stCondLst>
                                    <p:cond delay="0"/>
                                  </p:stCondLst>
                                  <p:childTnLst>
                                    <p:set>
                                      <p:cBhvr>
                                        <p:cTn id="79" dur="1" fill="hold">
                                          <p:stCondLst>
                                            <p:cond delay="0"/>
                                          </p:stCondLst>
                                        </p:cTn>
                                        <p:tgtEl>
                                          <p:spTgt spid="59444"/>
                                        </p:tgtEl>
                                        <p:attrNameLst>
                                          <p:attrName>style.visibility</p:attrName>
                                        </p:attrNameLst>
                                      </p:cBhvr>
                                      <p:to>
                                        <p:strVal val="visible"/>
                                      </p:to>
                                    </p:set>
                                    <p:anim to="" calcmode="lin" valueType="num">
                                      <p:cBhvr>
                                        <p:cTn id="80" dur="1" fill="hold"/>
                                        <p:tgtEl>
                                          <p:spTgt spid="59444"/>
                                        </p:tgtEl>
                                        <p:attrNameLst>
                                          <p:attrName/>
                                        </p:attrNameLst>
                                      </p:cBhvr>
                                    </p:anim>
                                  </p:childTnLst>
                                </p:cTn>
                              </p:par>
                            </p:childTnLst>
                          </p:cTn>
                        </p:par>
                        <p:par>
                          <p:cTn id="81" fill="hold" nodeType="afterGroup">
                            <p:stCondLst>
                              <p:cond delay="0"/>
                            </p:stCondLst>
                            <p:childTnLst>
                              <p:par>
                                <p:cTn id="82" presetID="24" presetClass="entr" presetSubtype="0" fill="hold" nodeType="afterEffect">
                                  <p:stCondLst>
                                    <p:cond delay="0"/>
                                  </p:stCondLst>
                                  <p:childTnLst>
                                    <p:set>
                                      <p:cBhvr>
                                        <p:cTn id="83" dur="1" fill="hold">
                                          <p:stCondLst>
                                            <p:cond delay="0"/>
                                          </p:stCondLst>
                                        </p:cTn>
                                        <p:tgtEl>
                                          <p:spTgt spid="59431"/>
                                        </p:tgtEl>
                                        <p:attrNameLst>
                                          <p:attrName>style.visibility</p:attrName>
                                        </p:attrNameLst>
                                      </p:cBhvr>
                                      <p:to>
                                        <p:strVal val="visible"/>
                                      </p:to>
                                    </p:set>
                                    <p:anim to="" calcmode="lin" valueType="num">
                                      <p:cBhvr>
                                        <p:cTn id="84" dur="1" fill="hold"/>
                                        <p:tgtEl>
                                          <p:spTgt spid="59431"/>
                                        </p:tgtEl>
                                        <p:attrNameLst>
                                          <p:attrName/>
                                        </p:attrNameLst>
                                      </p:cBhvr>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4" presetClass="entr" presetSubtype="0" fill="hold" grpId="0" nodeType="clickEffect">
                                  <p:stCondLst>
                                    <p:cond delay="0"/>
                                  </p:stCondLst>
                                  <p:childTnLst>
                                    <p:set>
                                      <p:cBhvr>
                                        <p:cTn id="88" dur="1" fill="hold">
                                          <p:stCondLst>
                                            <p:cond delay="0"/>
                                          </p:stCondLst>
                                        </p:cTn>
                                        <p:tgtEl>
                                          <p:spTgt spid="59400"/>
                                        </p:tgtEl>
                                        <p:attrNameLst>
                                          <p:attrName>style.visibility</p:attrName>
                                        </p:attrNameLst>
                                      </p:cBhvr>
                                      <p:to>
                                        <p:strVal val="visible"/>
                                      </p:to>
                                    </p:set>
                                    <p:anim to="" calcmode="lin" valueType="num">
                                      <p:cBhvr>
                                        <p:cTn id="89" dur="1" fill="hold"/>
                                        <p:tgtEl>
                                          <p:spTgt spid="59400"/>
                                        </p:tgtEl>
                                        <p:attrNameLst>
                                          <p:attrName/>
                                        </p:attrNameLst>
                                      </p:cBhvr>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4" presetClass="entr" presetSubtype="0" fill="hold" grpId="0" nodeType="clickEffect">
                                  <p:stCondLst>
                                    <p:cond delay="0"/>
                                  </p:stCondLst>
                                  <p:childTnLst>
                                    <p:set>
                                      <p:cBhvr>
                                        <p:cTn id="93" dur="1" fill="hold">
                                          <p:stCondLst>
                                            <p:cond delay="0"/>
                                          </p:stCondLst>
                                        </p:cTn>
                                        <p:tgtEl>
                                          <p:spTgt spid="59435"/>
                                        </p:tgtEl>
                                        <p:attrNameLst>
                                          <p:attrName>style.visibility</p:attrName>
                                        </p:attrNameLst>
                                      </p:cBhvr>
                                      <p:to>
                                        <p:strVal val="visible"/>
                                      </p:to>
                                    </p:set>
                                    <p:anim to="" calcmode="lin" valueType="num">
                                      <p:cBhvr>
                                        <p:cTn id="94" dur="1" fill="hold"/>
                                        <p:tgtEl>
                                          <p:spTgt spid="59435"/>
                                        </p:tgtEl>
                                        <p:attrNameLst>
                                          <p:attrName/>
                                        </p:attrNameLst>
                                      </p:cBhvr>
                                    </p:anim>
                                  </p:childTnLst>
                                </p:cTn>
                              </p:par>
                            </p:childTnLst>
                          </p:cTn>
                        </p:par>
                        <p:par>
                          <p:cTn id="95" fill="hold" nodeType="afterGroup">
                            <p:stCondLst>
                              <p:cond delay="0"/>
                            </p:stCondLst>
                            <p:childTnLst>
                              <p:par>
                                <p:cTn id="96" presetID="24" presetClass="entr" presetSubtype="0" fill="hold" nodeType="afterEffect">
                                  <p:stCondLst>
                                    <p:cond delay="0"/>
                                  </p:stCondLst>
                                  <p:childTnLst>
                                    <p:set>
                                      <p:cBhvr>
                                        <p:cTn id="97" dur="1" fill="hold">
                                          <p:stCondLst>
                                            <p:cond delay="0"/>
                                          </p:stCondLst>
                                        </p:cTn>
                                        <p:tgtEl>
                                          <p:spTgt spid="59438"/>
                                        </p:tgtEl>
                                        <p:attrNameLst>
                                          <p:attrName>style.visibility</p:attrName>
                                        </p:attrNameLst>
                                      </p:cBhvr>
                                      <p:to>
                                        <p:strVal val="visible"/>
                                      </p:to>
                                    </p:set>
                                    <p:anim to="" calcmode="lin" valueType="num">
                                      <p:cBhvr>
                                        <p:cTn id="98" dur="1" fill="hold"/>
                                        <p:tgtEl>
                                          <p:spTgt spid="5943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6" grpId="0" animBg="1"/>
      <p:bldP spid="59397" grpId="0"/>
      <p:bldP spid="59398" grpId="0"/>
      <p:bldP spid="59399" grpId="0"/>
      <p:bldP spid="59400" grpId="0"/>
      <p:bldP spid="59404" grpId="0"/>
      <p:bldP spid="59406" grpId="0"/>
      <p:bldP spid="59413" grpId="0"/>
      <p:bldP spid="59417" grpId="0"/>
      <p:bldP spid="59421" grpId="0"/>
      <p:bldP spid="59435" grpId="0"/>
      <p:bldP spid="59444" grpId="0"/>
      <p:bldP spid="5944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69636" name="Line 4"/>
          <p:cNvSpPr>
            <a:spLocks noChangeShapeType="1"/>
          </p:cNvSpPr>
          <p:nvPr/>
        </p:nvSpPr>
        <p:spPr bwMode="auto">
          <a:xfrm>
            <a:off x="2667000" y="473075"/>
            <a:ext cx="0" cy="3489325"/>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9219" name="Text Box 5"/>
          <p:cNvSpPr txBox="1">
            <a:spLocks noChangeArrowheads="1"/>
          </p:cNvSpPr>
          <p:nvPr/>
        </p:nvSpPr>
        <p:spPr bwMode="auto">
          <a:xfrm>
            <a:off x="609600" y="8382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endParaRPr lang="en-US">
              <a:solidFill>
                <a:srgbClr val="000000"/>
              </a:solidFill>
            </a:endParaRPr>
          </a:p>
        </p:txBody>
      </p:sp>
      <p:sp>
        <p:nvSpPr>
          <p:cNvPr id="69638" name="Text Box 6"/>
          <p:cNvSpPr txBox="1">
            <a:spLocks noChangeArrowheads="1"/>
          </p:cNvSpPr>
          <p:nvPr/>
        </p:nvSpPr>
        <p:spPr bwMode="auto">
          <a:xfrm>
            <a:off x="457200" y="609600"/>
            <a:ext cx="2057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b="1">
                <a:solidFill>
                  <a:srgbClr val="000000"/>
                </a:solidFill>
              </a:rPr>
              <a:t>Giải </a:t>
            </a:r>
            <a:br>
              <a:rPr lang="en-US" b="1">
                <a:solidFill>
                  <a:srgbClr val="000000"/>
                </a:solidFill>
              </a:rPr>
            </a:br>
            <a:r>
              <a:rPr lang="en-US" b="1">
                <a:solidFill>
                  <a:srgbClr val="000000"/>
                </a:solidFill>
              </a:rPr>
              <a:t>hệ phương trình</a:t>
            </a:r>
          </a:p>
        </p:txBody>
      </p:sp>
      <p:sp>
        <p:nvSpPr>
          <p:cNvPr id="69639" name="Text Box 7"/>
          <p:cNvSpPr txBox="1">
            <a:spLocks noChangeArrowheads="1"/>
          </p:cNvSpPr>
          <p:nvPr/>
        </p:nvSpPr>
        <p:spPr bwMode="auto">
          <a:xfrm>
            <a:off x="457200" y="3260725"/>
            <a:ext cx="1981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b="1">
                <a:solidFill>
                  <a:srgbClr val="000000"/>
                </a:solidFill>
              </a:rPr>
              <a:t>Đối chiếu điều kiện trả lời</a:t>
            </a:r>
          </a:p>
        </p:txBody>
      </p:sp>
      <p:sp>
        <p:nvSpPr>
          <p:cNvPr id="69641" name="Text Box 9"/>
          <p:cNvSpPr txBox="1">
            <a:spLocks noChangeArrowheads="1"/>
          </p:cNvSpPr>
          <p:nvPr/>
        </p:nvSpPr>
        <p:spPr bwMode="auto">
          <a:xfrm>
            <a:off x="2895600" y="593725"/>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00"/>
                </a:solidFill>
              </a:rPr>
              <a:t>Đặt:</a:t>
            </a:r>
          </a:p>
        </p:txBody>
      </p:sp>
      <p:graphicFrame>
        <p:nvGraphicFramePr>
          <p:cNvPr id="69642" name="Object 10"/>
          <p:cNvGraphicFramePr>
            <a:graphicFrameLocks noGrp="1" noChangeAspect="1"/>
          </p:cNvGraphicFramePr>
          <p:nvPr>
            <p:ph sz="quarter" idx="1"/>
          </p:nvPr>
        </p:nvGraphicFramePr>
        <p:xfrm>
          <a:off x="3429000" y="457200"/>
          <a:ext cx="2514600" cy="736600"/>
        </p:xfrm>
        <a:graphic>
          <a:graphicData uri="http://schemas.openxmlformats.org/presentationml/2006/ole">
            <mc:AlternateContent xmlns:mc="http://schemas.openxmlformats.org/markup-compatibility/2006">
              <mc:Choice xmlns:v="urn:schemas-microsoft-com:vml" Requires="v">
                <p:oleObj spid="_x0000_s5178" name="Equation" r:id="rId5" imgW="1257300" imgH="419100" progId="Equation.3">
                  <p:embed/>
                </p:oleObj>
              </mc:Choice>
              <mc:Fallback>
                <p:oleObj name="Equation" r:id="rId5" imgW="1257300" imgH="419100" progId="Equation.3">
                  <p:embed/>
                  <p:pic>
                    <p:nvPicPr>
                      <p:cNvPr id="0" name=""/>
                      <p:cNvPicPr>
                        <a:picLocks noChangeAspect="1" noChangeArrowheads="1"/>
                      </p:cNvPicPr>
                      <p:nvPr/>
                    </p:nvPicPr>
                    <p:blipFill>
                      <a:blip r:embed="rId6">
                        <a:grayscl/>
                        <a:biLevel thresh="50000"/>
                        <a:extLst>
                          <a:ext uri="{28A0092B-C50C-407E-A947-70E740481C1C}">
                            <a14:useLocalDpi xmlns:a14="http://schemas.microsoft.com/office/drawing/2010/main" val="0"/>
                          </a:ext>
                        </a:extLst>
                      </a:blip>
                      <a:srcRect/>
                      <a:stretch>
                        <a:fillRect/>
                      </a:stretch>
                    </p:blipFill>
                    <p:spPr bwMode="auto">
                      <a:xfrm>
                        <a:off x="3429000" y="457200"/>
                        <a:ext cx="2514600" cy="736600"/>
                      </a:xfrm>
                      <a:prstGeom prst="rect">
                        <a:avLst/>
                      </a:prstGeom>
                      <a:noFill/>
                      <a:ln>
                        <a:noFill/>
                      </a:ln>
                      <a:effectLst/>
                      <a:extLst>
                        <a:ext uri="{909E8E84-426E-40DD-AFC4-6F175D3DCCD1}">
                          <a14:hiddenFill xmlns:a14="http://schemas.microsoft.com/office/drawing/2010/main">
                            <a:solidFill>
                              <a:srgbClr val="99FF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9646" name="Object 14"/>
          <p:cNvGraphicFramePr>
            <a:graphicFrameLocks noGrp="1" noChangeAspect="1"/>
          </p:cNvGraphicFramePr>
          <p:nvPr>
            <p:ph sz="quarter" idx="2"/>
          </p:nvPr>
        </p:nvGraphicFramePr>
        <p:xfrm>
          <a:off x="5943600" y="217488"/>
          <a:ext cx="2819400" cy="1093787"/>
        </p:xfrm>
        <a:graphic>
          <a:graphicData uri="http://schemas.openxmlformats.org/presentationml/2006/ole">
            <mc:AlternateContent xmlns:mc="http://schemas.openxmlformats.org/markup-compatibility/2006">
              <mc:Choice xmlns:v="urn:schemas-microsoft-com:vml" Requires="v">
                <p:oleObj spid="_x0000_s5179" name="Equation" r:id="rId7" imgW="1473200" imgH="571500" progId="Equation.DSMT4">
                  <p:embed/>
                </p:oleObj>
              </mc:Choice>
              <mc:Fallback>
                <p:oleObj name="Equation" r:id="rId7" imgW="1473200" imgH="571500" progId="Equation.DSMT4">
                  <p:embed/>
                  <p:pic>
                    <p:nvPicPr>
                      <p:cNvPr id="0" name=""/>
                      <p:cNvPicPr>
                        <a:picLocks noChangeAspect="1" noChangeArrowheads="1"/>
                      </p:cNvPicPr>
                      <p:nvPr/>
                    </p:nvPicPr>
                    <p:blipFill>
                      <a:blip r:embed="rId8">
                        <a:grayscl/>
                        <a:biLevel thresh="50000"/>
                        <a:extLst>
                          <a:ext uri="{28A0092B-C50C-407E-A947-70E740481C1C}">
                            <a14:useLocalDpi xmlns:a14="http://schemas.microsoft.com/office/drawing/2010/main" val="0"/>
                          </a:ext>
                        </a:extLst>
                      </a:blip>
                      <a:srcRect/>
                      <a:stretch>
                        <a:fillRect/>
                      </a:stretch>
                    </p:blipFill>
                    <p:spPr bwMode="auto">
                      <a:xfrm>
                        <a:off x="5943600" y="217488"/>
                        <a:ext cx="2819400" cy="1093787"/>
                      </a:xfrm>
                      <a:prstGeom prst="rect">
                        <a:avLst/>
                      </a:prstGeom>
                      <a:noFill/>
                      <a:ln>
                        <a:noFill/>
                      </a:ln>
                      <a:effectLst/>
                      <a:extLst>
                        <a:ext uri="{909E8E84-426E-40DD-AFC4-6F175D3DCCD1}">
                          <a14:hiddenFill xmlns:a14="http://schemas.microsoft.com/office/drawing/2010/main">
                            <a:solidFill>
                              <a:srgbClr val="99FF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9652" name="Object 20"/>
          <p:cNvGraphicFramePr>
            <a:graphicFrameLocks noGrp="1" noChangeAspect="1"/>
          </p:cNvGraphicFramePr>
          <p:nvPr>
            <p:ph sz="quarter" idx="3"/>
          </p:nvPr>
        </p:nvGraphicFramePr>
        <p:xfrm>
          <a:off x="3505200" y="1536700"/>
          <a:ext cx="4343400" cy="749300"/>
        </p:xfrm>
        <a:graphic>
          <a:graphicData uri="http://schemas.openxmlformats.org/presentationml/2006/ole">
            <mc:AlternateContent xmlns:mc="http://schemas.openxmlformats.org/markup-compatibility/2006">
              <mc:Choice xmlns:v="urn:schemas-microsoft-com:vml" Requires="v">
                <p:oleObj spid="_x0000_s5180" name="Equation" r:id="rId9" imgW="2654300" imgH="457200" progId="Equation.DSMT4">
                  <p:embed/>
                </p:oleObj>
              </mc:Choice>
              <mc:Fallback>
                <p:oleObj name="Equation" r:id="rId9" imgW="2654300" imgH="457200" progId="Equation.DSMT4">
                  <p:embed/>
                  <p:pic>
                    <p:nvPicPr>
                      <p:cNvPr id="0" name=""/>
                      <p:cNvPicPr>
                        <a:picLocks noChangeAspect="1" noChangeArrowheads="1"/>
                      </p:cNvPicPr>
                      <p:nvPr/>
                    </p:nvPicPr>
                    <p:blipFill>
                      <a:blip r:embed="rId10">
                        <a:grayscl/>
                        <a:biLevel thresh="50000"/>
                        <a:extLst>
                          <a:ext uri="{28A0092B-C50C-407E-A947-70E740481C1C}">
                            <a14:useLocalDpi xmlns:a14="http://schemas.microsoft.com/office/drawing/2010/main" val="0"/>
                          </a:ext>
                        </a:extLst>
                      </a:blip>
                      <a:srcRect/>
                      <a:stretch>
                        <a:fillRect/>
                      </a:stretch>
                    </p:blipFill>
                    <p:spPr bwMode="auto">
                      <a:xfrm>
                        <a:off x="3505200" y="1536700"/>
                        <a:ext cx="4343400" cy="749300"/>
                      </a:xfrm>
                      <a:prstGeom prst="rect">
                        <a:avLst/>
                      </a:prstGeom>
                      <a:noFill/>
                      <a:ln>
                        <a:noFill/>
                      </a:ln>
                      <a:effectLst/>
                      <a:extLst>
                        <a:ext uri="{909E8E84-426E-40DD-AFC4-6F175D3DCCD1}">
                          <a14:hiddenFill xmlns:a14="http://schemas.microsoft.com/office/drawing/2010/main">
                            <a:solidFill>
                              <a:srgbClr val="99FF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9651" name="Text Box 19"/>
          <p:cNvSpPr txBox="1">
            <a:spLocks noChangeArrowheads="1"/>
          </p:cNvSpPr>
          <p:nvPr/>
        </p:nvSpPr>
        <p:spPr bwMode="auto">
          <a:xfrm>
            <a:off x="2895600" y="1231900"/>
            <a:ext cx="487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00"/>
                </a:solidFill>
              </a:rPr>
              <a:t>Thay (3)vào (4) Giải ra ta được ta được:</a:t>
            </a:r>
          </a:p>
        </p:txBody>
      </p:sp>
      <p:sp>
        <p:nvSpPr>
          <p:cNvPr id="69663" name="Text Box 31"/>
          <p:cNvSpPr txBox="1">
            <a:spLocks noChangeArrowheads="1"/>
          </p:cNvSpPr>
          <p:nvPr/>
        </p:nvSpPr>
        <p:spPr bwMode="auto">
          <a:xfrm>
            <a:off x="2895600" y="2528888"/>
            <a:ext cx="609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a:solidFill>
                  <a:srgbClr val="000000"/>
                </a:solidFill>
              </a:rPr>
              <a:t>Vậy </a:t>
            </a:r>
          </a:p>
        </p:txBody>
      </p:sp>
      <p:sp>
        <p:nvSpPr>
          <p:cNvPr id="69667" name="Text Box 35"/>
          <p:cNvSpPr txBox="1">
            <a:spLocks noChangeArrowheads="1"/>
          </p:cNvSpPr>
          <p:nvPr/>
        </p:nvSpPr>
        <p:spPr bwMode="auto">
          <a:xfrm>
            <a:off x="2895600" y="3200400"/>
            <a:ext cx="6019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b="1" u="sng">
                <a:solidFill>
                  <a:srgbClr val="000000"/>
                </a:solidFill>
              </a:rPr>
              <a:t>Trả lời:</a:t>
            </a:r>
            <a:r>
              <a:rPr lang="en-US">
                <a:solidFill>
                  <a:srgbClr val="000000"/>
                </a:solidFill>
              </a:rPr>
              <a:t> Đội A làm riêng thì HTCV trong 40 ngày.</a:t>
            </a:r>
            <a:br>
              <a:rPr lang="en-US">
                <a:solidFill>
                  <a:srgbClr val="000000"/>
                </a:solidFill>
              </a:rPr>
            </a:br>
            <a:r>
              <a:rPr lang="en-US">
                <a:solidFill>
                  <a:srgbClr val="000000"/>
                </a:solidFill>
              </a:rPr>
              <a:t>Đội B làm riêng thì hoàn thành công việc trong 60 ngày.</a:t>
            </a:r>
          </a:p>
        </p:txBody>
      </p:sp>
      <p:graphicFrame>
        <p:nvGraphicFramePr>
          <p:cNvPr id="69668" name="Object 36"/>
          <p:cNvGraphicFramePr>
            <a:graphicFrameLocks noChangeAspect="1"/>
          </p:cNvGraphicFramePr>
          <p:nvPr/>
        </p:nvGraphicFramePr>
        <p:xfrm>
          <a:off x="3505200" y="2338388"/>
          <a:ext cx="1949450" cy="766762"/>
        </p:xfrm>
        <a:graphic>
          <a:graphicData uri="http://schemas.openxmlformats.org/presentationml/2006/ole">
            <mc:AlternateContent xmlns:mc="http://schemas.openxmlformats.org/markup-compatibility/2006">
              <mc:Choice xmlns:v="urn:schemas-microsoft-com:vml" Requires="v">
                <p:oleObj spid="_x0000_s5181" name="Equation" r:id="rId11" imgW="774364" imgH="253890" progId="Equation.DSMT4">
                  <p:embed/>
                </p:oleObj>
              </mc:Choice>
              <mc:Fallback>
                <p:oleObj name="Equation" r:id="rId11" imgW="774364" imgH="253890" progId="Equation.DSMT4">
                  <p:embed/>
                  <p:pic>
                    <p:nvPicPr>
                      <p:cNvPr id="0" name=""/>
                      <p:cNvPicPr>
                        <a:picLocks noChangeAspect="1" noChangeArrowheads="1"/>
                      </p:cNvPicPr>
                      <p:nvPr/>
                    </p:nvPicPr>
                    <p:blipFill>
                      <a:blip r:embed="rId12">
                        <a:grayscl/>
                        <a:biLevel thresh="50000"/>
                        <a:extLst>
                          <a:ext uri="{28A0092B-C50C-407E-A947-70E740481C1C}">
                            <a14:useLocalDpi xmlns:a14="http://schemas.microsoft.com/office/drawing/2010/main" val="0"/>
                          </a:ext>
                        </a:extLst>
                      </a:blip>
                      <a:srcRect/>
                      <a:stretch>
                        <a:fillRect/>
                      </a:stretch>
                    </p:blipFill>
                    <p:spPr bwMode="auto">
                      <a:xfrm>
                        <a:off x="3505200" y="2338388"/>
                        <a:ext cx="1949450" cy="766762"/>
                      </a:xfrm>
                      <a:prstGeom prst="rect">
                        <a:avLst/>
                      </a:prstGeom>
                      <a:noFill/>
                      <a:ln>
                        <a:noFill/>
                      </a:ln>
                      <a:effectLst/>
                      <a:extLst>
                        <a:ext uri="{909E8E84-426E-40DD-AFC4-6F175D3DCCD1}">
                          <a14:hiddenFill xmlns:a14="http://schemas.microsoft.com/office/drawing/2010/main">
                            <a:solidFill>
                              <a:srgbClr val="99FF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9683" name="Group 51"/>
          <p:cNvGrpSpPr>
            <a:grpSpLocks/>
          </p:cNvGrpSpPr>
          <p:nvPr/>
        </p:nvGrpSpPr>
        <p:grpSpPr bwMode="auto">
          <a:xfrm>
            <a:off x="0" y="4191000"/>
            <a:ext cx="9144000" cy="2667000"/>
            <a:chOff x="0" y="2640"/>
            <a:chExt cx="5760" cy="1680"/>
          </a:xfrm>
        </p:grpSpPr>
        <p:sp>
          <p:nvSpPr>
            <p:cNvPr id="9238" name="Rectangle 41"/>
            <p:cNvSpPr>
              <a:spLocks noChangeArrowheads="1"/>
            </p:cNvSpPr>
            <p:nvPr/>
          </p:nvSpPr>
          <p:spPr bwMode="auto">
            <a:xfrm>
              <a:off x="0" y="2640"/>
              <a:ext cx="5760" cy="168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9239" name="Text Box 40"/>
            <p:cNvSpPr txBox="1">
              <a:spLocks noChangeArrowheads="1"/>
            </p:cNvSpPr>
            <p:nvPr/>
          </p:nvSpPr>
          <p:spPr bwMode="auto">
            <a:xfrm>
              <a:off x="96" y="2736"/>
              <a:ext cx="1584" cy="231"/>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b="1">
                  <a:solidFill>
                    <a:srgbClr val="000000"/>
                  </a:solidFill>
                </a:rPr>
                <a:t>Cách giải tham khảo</a:t>
              </a:r>
            </a:p>
          </p:txBody>
        </p:sp>
      </p:grpSp>
      <p:graphicFrame>
        <p:nvGraphicFramePr>
          <p:cNvPr id="69677" name="Object 45"/>
          <p:cNvGraphicFramePr>
            <a:graphicFrameLocks noChangeAspect="1"/>
          </p:cNvGraphicFramePr>
          <p:nvPr/>
        </p:nvGraphicFramePr>
        <p:xfrm>
          <a:off x="5400675" y="4114800"/>
          <a:ext cx="2676525" cy="1447800"/>
        </p:xfrm>
        <a:graphic>
          <a:graphicData uri="http://schemas.openxmlformats.org/presentationml/2006/ole">
            <mc:AlternateContent xmlns:mc="http://schemas.openxmlformats.org/markup-compatibility/2006">
              <mc:Choice xmlns:v="urn:schemas-microsoft-com:vml" Requires="v">
                <p:oleObj spid="_x0000_s5182" name="Equation" r:id="rId13" imgW="790643" imgH="495210" progId="Equation.DSMT4">
                  <p:embed/>
                </p:oleObj>
              </mc:Choice>
              <mc:Fallback>
                <p:oleObj name="Equation" r:id="rId13" imgW="790643" imgH="495210" progId="Equation.DSMT4">
                  <p:embed/>
                  <p:pic>
                    <p:nvPicPr>
                      <p:cNvPr id="0" name=""/>
                      <p:cNvPicPr>
                        <a:picLocks noChangeAspect="1" noChangeArrowheads="1"/>
                      </p:cNvPicPr>
                      <p:nvPr/>
                    </p:nvPicPr>
                    <p:blipFill>
                      <a:blip r:embed="rId14">
                        <a:grayscl/>
                        <a:biLevel thresh="50000"/>
                        <a:extLst>
                          <a:ext uri="{28A0092B-C50C-407E-A947-70E740481C1C}">
                            <a14:useLocalDpi xmlns:a14="http://schemas.microsoft.com/office/drawing/2010/main" val="0"/>
                          </a:ext>
                        </a:extLst>
                      </a:blip>
                      <a:srcRect/>
                      <a:stretch>
                        <a:fillRect/>
                      </a:stretch>
                    </p:blipFill>
                    <p:spPr bwMode="auto">
                      <a:xfrm>
                        <a:off x="5400675" y="4114800"/>
                        <a:ext cx="2676525"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9678" name="Text Box 46"/>
          <p:cNvSpPr txBox="1">
            <a:spLocks noChangeArrowheads="1"/>
          </p:cNvSpPr>
          <p:nvPr/>
        </p:nvSpPr>
        <p:spPr bwMode="auto">
          <a:xfrm>
            <a:off x="76200" y="5500688"/>
            <a:ext cx="3581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50000"/>
              </a:spcBef>
              <a:spcAft>
                <a:spcPct val="0"/>
              </a:spcAft>
            </a:pPr>
            <a:r>
              <a:rPr lang="en-US" b="1">
                <a:solidFill>
                  <a:srgbClr val="000000"/>
                </a:solidFill>
              </a:rPr>
              <a:t>Trừ từng vế hai phương trình :</a:t>
            </a:r>
          </a:p>
        </p:txBody>
      </p:sp>
      <p:graphicFrame>
        <p:nvGraphicFramePr>
          <p:cNvPr id="69679" name="Object 47"/>
          <p:cNvGraphicFramePr>
            <a:graphicFrameLocks noChangeAspect="1"/>
          </p:cNvGraphicFramePr>
          <p:nvPr/>
        </p:nvGraphicFramePr>
        <p:xfrm>
          <a:off x="828675" y="5791200"/>
          <a:ext cx="7369175" cy="839788"/>
        </p:xfrm>
        <a:graphic>
          <a:graphicData uri="http://schemas.openxmlformats.org/presentationml/2006/ole">
            <mc:AlternateContent xmlns:mc="http://schemas.openxmlformats.org/markup-compatibility/2006">
              <mc:Choice xmlns:v="urn:schemas-microsoft-com:vml" Requires="v">
                <p:oleObj spid="_x0000_s5183" name="Equation" r:id="rId15" imgW="4009957" imgH="380910" progId="Equation.DSMT4">
                  <p:embed/>
                </p:oleObj>
              </mc:Choice>
              <mc:Fallback>
                <p:oleObj name="Equation" r:id="rId15" imgW="4009957" imgH="380910" progId="Equation.DSMT4">
                  <p:embed/>
                  <p:pic>
                    <p:nvPicPr>
                      <p:cNvPr id="0" name=""/>
                      <p:cNvPicPr>
                        <a:picLocks noChangeAspect="1" noChangeArrowheads="1"/>
                      </p:cNvPicPr>
                      <p:nvPr/>
                    </p:nvPicPr>
                    <p:blipFill>
                      <a:blip r:embed="rId16">
                        <a:grayscl/>
                        <a:biLevel thresh="50000"/>
                        <a:extLst>
                          <a:ext uri="{28A0092B-C50C-407E-A947-70E740481C1C}">
                            <a14:useLocalDpi xmlns:a14="http://schemas.microsoft.com/office/drawing/2010/main" val="0"/>
                          </a:ext>
                        </a:extLst>
                      </a:blip>
                      <a:srcRect/>
                      <a:stretch>
                        <a:fillRect/>
                      </a:stretch>
                    </p:blipFill>
                    <p:spPr bwMode="auto">
                      <a:xfrm>
                        <a:off x="828675" y="5791200"/>
                        <a:ext cx="7369175"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9682" name="Object 50"/>
          <p:cNvGraphicFramePr>
            <a:graphicFrameLocks noChangeAspect="1"/>
          </p:cNvGraphicFramePr>
          <p:nvPr/>
        </p:nvGraphicFramePr>
        <p:xfrm>
          <a:off x="2743200" y="4114800"/>
          <a:ext cx="2552700" cy="1447800"/>
        </p:xfrm>
        <a:graphic>
          <a:graphicData uri="http://schemas.openxmlformats.org/presentationml/2006/ole">
            <mc:AlternateContent xmlns:mc="http://schemas.openxmlformats.org/markup-compatibility/2006">
              <mc:Choice xmlns:v="urn:schemas-microsoft-com:vml" Requires="v">
                <p:oleObj spid="_x0000_s5184" name="Equation" r:id="rId17" imgW="752543" imgH="495210" progId="Equation.DSMT4">
                  <p:embed/>
                </p:oleObj>
              </mc:Choice>
              <mc:Fallback>
                <p:oleObj name="Equation" r:id="rId17" imgW="752543" imgH="495210" progId="Equation.DSMT4">
                  <p:embed/>
                  <p:pic>
                    <p:nvPicPr>
                      <p:cNvPr id="0" name=""/>
                      <p:cNvPicPr>
                        <a:picLocks noChangeAspect="1" noChangeArrowheads="1"/>
                      </p:cNvPicPr>
                      <p:nvPr/>
                    </p:nvPicPr>
                    <p:blipFill>
                      <a:blip r:embed="rId18">
                        <a:grayscl/>
                        <a:biLevel thresh="50000"/>
                        <a:extLst>
                          <a:ext uri="{28A0092B-C50C-407E-A947-70E740481C1C}">
                            <a14:useLocalDpi xmlns:a14="http://schemas.microsoft.com/office/drawing/2010/main" val="0"/>
                          </a:ext>
                        </a:extLst>
                      </a:blip>
                      <a:srcRect/>
                      <a:stretch>
                        <a:fillRect/>
                      </a:stretch>
                    </p:blipFill>
                    <p:spPr bwMode="auto">
                      <a:xfrm>
                        <a:off x="2743200" y="4114800"/>
                        <a:ext cx="2552700"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9684" name="Object 52"/>
          <p:cNvGraphicFramePr>
            <a:graphicFrameLocks noChangeAspect="1"/>
          </p:cNvGraphicFramePr>
          <p:nvPr/>
        </p:nvGraphicFramePr>
        <p:xfrm>
          <a:off x="5715000" y="2319338"/>
          <a:ext cx="1981200" cy="804862"/>
        </p:xfrm>
        <a:graphic>
          <a:graphicData uri="http://schemas.openxmlformats.org/presentationml/2006/ole">
            <mc:AlternateContent xmlns:mc="http://schemas.openxmlformats.org/markup-compatibility/2006">
              <mc:Choice xmlns:v="urn:schemas-microsoft-com:vml" Requires="v">
                <p:oleObj spid="_x0000_s5185" name="Equation" r:id="rId19" imgW="787058" imgH="266584" progId="Equation.DSMT4">
                  <p:embed/>
                </p:oleObj>
              </mc:Choice>
              <mc:Fallback>
                <p:oleObj name="Equation" r:id="rId19" imgW="787058" imgH="266584" progId="Equation.DSMT4">
                  <p:embed/>
                  <p:pic>
                    <p:nvPicPr>
                      <p:cNvPr id="0" name=""/>
                      <p:cNvPicPr>
                        <a:picLocks noChangeAspect="1" noChangeArrowheads="1"/>
                      </p:cNvPicPr>
                      <p:nvPr/>
                    </p:nvPicPr>
                    <p:blipFill>
                      <a:blip r:embed="rId20">
                        <a:grayscl/>
                        <a:biLevel thresh="50000"/>
                        <a:extLst>
                          <a:ext uri="{28A0092B-C50C-407E-A947-70E740481C1C}">
                            <a14:useLocalDpi xmlns:a14="http://schemas.microsoft.com/office/drawing/2010/main" val="0"/>
                          </a:ext>
                        </a:extLst>
                      </a:blip>
                      <a:srcRect/>
                      <a:stretch>
                        <a:fillRect/>
                      </a:stretch>
                    </p:blipFill>
                    <p:spPr bwMode="auto">
                      <a:xfrm>
                        <a:off x="5715000" y="2319338"/>
                        <a:ext cx="1981200" cy="804862"/>
                      </a:xfrm>
                      <a:prstGeom prst="rect">
                        <a:avLst/>
                      </a:prstGeom>
                      <a:noFill/>
                      <a:ln>
                        <a:noFill/>
                      </a:ln>
                      <a:effectLst/>
                      <a:extLst>
                        <a:ext uri="{909E8E84-426E-40DD-AFC4-6F175D3DCCD1}">
                          <a14:hiddenFill xmlns:a14="http://schemas.microsoft.com/office/drawing/2010/main">
                            <a:solidFill>
                              <a:srgbClr val="99FF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9687" name="Text Box 55"/>
          <p:cNvSpPr txBox="1">
            <a:spLocks noChangeArrowheads="1"/>
          </p:cNvSpPr>
          <p:nvPr/>
        </p:nvSpPr>
        <p:spPr bwMode="auto">
          <a:xfrm>
            <a:off x="539750" y="395288"/>
            <a:ext cx="762000" cy="588962"/>
          </a:xfrm>
          <a:prstGeom prst="rect">
            <a:avLst/>
          </a:prstGeom>
          <a:solidFill>
            <a:srgbClr val="FFFF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3200" b="1">
                <a:solidFill>
                  <a:srgbClr val="000000"/>
                </a:solidFill>
              </a:rPr>
              <a:t>?6</a:t>
            </a:r>
          </a:p>
        </p:txBody>
      </p:sp>
      <p:sp>
        <p:nvSpPr>
          <p:cNvPr id="69688" name="Text Box 56"/>
          <p:cNvSpPr txBox="1">
            <a:spLocks noChangeArrowheads="1"/>
          </p:cNvSpPr>
          <p:nvPr/>
        </p:nvSpPr>
        <p:spPr bwMode="auto">
          <a:xfrm>
            <a:off x="539750" y="1009650"/>
            <a:ext cx="8153400" cy="45720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400" b="1">
                <a:solidFill>
                  <a:srgbClr val="000000"/>
                </a:solidFill>
              </a:rPr>
              <a:t>Dùng phương pháp đặt ẩn phụ: giải hệ phương trình </a:t>
            </a:r>
          </a:p>
        </p:txBody>
      </p:sp>
    </p:spTree>
    <p:extLst>
      <p:ext uri="{BB962C8B-B14F-4D97-AF65-F5344CB8AC3E}">
        <p14:creationId xmlns:p14="http://schemas.microsoft.com/office/powerpoint/2010/main" val="3542912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69688"/>
                                        </p:tgtEl>
                                        <p:attrNameLst>
                                          <p:attrName>style.visibility</p:attrName>
                                        </p:attrNameLst>
                                      </p:cBhvr>
                                      <p:to>
                                        <p:strVal val="visible"/>
                                      </p:to>
                                    </p:set>
                                    <p:animEffect transition="in" filter="wipe(down)">
                                      <p:cBhvr>
                                        <p:cTn id="7" dur="580">
                                          <p:stCondLst>
                                            <p:cond delay="0"/>
                                          </p:stCondLst>
                                        </p:cTn>
                                        <p:tgtEl>
                                          <p:spTgt spid="69688"/>
                                        </p:tgtEl>
                                      </p:cBhvr>
                                    </p:animEffect>
                                    <p:anim calcmode="lin" valueType="num">
                                      <p:cBhvr>
                                        <p:cTn id="8" dur="1822" tmFilter="0,0; 0.14,0.36; 0.43,0.73; 0.71,0.91; 1.0,1.0">
                                          <p:stCondLst>
                                            <p:cond delay="0"/>
                                          </p:stCondLst>
                                        </p:cTn>
                                        <p:tgtEl>
                                          <p:spTgt spid="6968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968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968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968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9688"/>
                                        </p:tgtEl>
                                        <p:attrNameLst>
                                          <p:attrName>ppt_y</p:attrName>
                                        </p:attrNameLst>
                                      </p:cBhvr>
                                      <p:tavLst>
                                        <p:tav tm="0" fmla="#ppt_y-sin(pi*$)/81">
                                          <p:val>
                                            <p:fltVal val="0"/>
                                          </p:val>
                                        </p:tav>
                                        <p:tav tm="100000">
                                          <p:val>
                                            <p:fltVal val="1"/>
                                          </p:val>
                                        </p:tav>
                                      </p:tavLst>
                                    </p:anim>
                                    <p:animScale>
                                      <p:cBhvr>
                                        <p:cTn id="13" dur="26">
                                          <p:stCondLst>
                                            <p:cond delay="650"/>
                                          </p:stCondLst>
                                        </p:cTn>
                                        <p:tgtEl>
                                          <p:spTgt spid="69688"/>
                                        </p:tgtEl>
                                      </p:cBhvr>
                                      <p:to x="100000" y="60000"/>
                                    </p:animScale>
                                    <p:animScale>
                                      <p:cBhvr>
                                        <p:cTn id="14" dur="166" decel="50000">
                                          <p:stCondLst>
                                            <p:cond delay="676"/>
                                          </p:stCondLst>
                                        </p:cTn>
                                        <p:tgtEl>
                                          <p:spTgt spid="69688"/>
                                        </p:tgtEl>
                                      </p:cBhvr>
                                      <p:to x="100000" y="100000"/>
                                    </p:animScale>
                                    <p:animScale>
                                      <p:cBhvr>
                                        <p:cTn id="15" dur="26">
                                          <p:stCondLst>
                                            <p:cond delay="1312"/>
                                          </p:stCondLst>
                                        </p:cTn>
                                        <p:tgtEl>
                                          <p:spTgt spid="69688"/>
                                        </p:tgtEl>
                                      </p:cBhvr>
                                      <p:to x="100000" y="80000"/>
                                    </p:animScale>
                                    <p:animScale>
                                      <p:cBhvr>
                                        <p:cTn id="16" dur="166" decel="50000">
                                          <p:stCondLst>
                                            <p:cond delay="1338"/>
                                          </p:stCondLst>
                                        </p:cTn>
                                        <p:tgtEl>
                                          <p:spTgt spid="69688"/>
                                        </p:tgtEl>
                                      </p:cBhvr>
                                      <p:to x="100000" y="100000"/>
                                    </p:animScale>
                                    <p:animScale>
                                      <p:cBhvr>
                                        <p:cTn id="17" dur="26">
                                          <p:stCondLst>
                                            <p:cond delay="1642"/>
                                          </p:stCondLst>
                                        </p:cTn>
                                        <p:tgtEl>
                                          <p:spTgt spid="69688"/>
                                        </p:tgtEl>
                                      </p:cBhvr>
                                      <p:to x="100000" y="90000"/>
                                    </p:animScale>
                                    <p:animScale>
                                      <p:cBhvr>
                                        <p:cTn id="18" dur="166" decel="50000">
                                          <p:stCondLst>
                                            <p:cond delay="1668"/>
                                          </p:stCondLst>
                                        </p:cTn>
                                        <p:tgtEl>
                                          <p:spTgt spid="69688"/>
                                        </p:tgtEl>
                                      </p:cBhvr>
                                      <p:to x="100000" y="100000"/>
                                    </p:animScale>
                                    <p:animScale>
                                      <p:cBhvr>
                                        <p:cTn id="19" dur="26">
                                          <p:stCondLst>
                                            <p:cond delay="1808"/>
                                          </p:stCondLst>
                                        </p:cTn>
                                        <p:tgtEl>
                                          <p:spTgt spid="69688"/>
                                        </p:tgtEl>
                                      </p:cBhvr>
                                      <p:to x="100000" y="95000"/>
                                    </p:animScale>
                                    <p:animScale>
                                      <p:cBhvr>
                                        <p:cTn id="20" dur="166" decel="50000">
                                          <p:stCondLst>
                                            <p:cond delay="1834"/>
                                          </p:stCondLst>
                                        </p:cTn>
                                        <p:tgtEl>
                                          <p:spTgt spid="69688"/>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9687"/>
                                        </p:tgtEl>
                                        <p:attrNameLst>
                                          <p:attrName>style.visibility</p:attrName>
                                        </p:attrNameLst>
                                      </p:cBhvr>
                                      <p:to>
                                        <p:strVal val="visible"/>
                                      </p:to>
                                    </p:set>
                                    <p:animEffect transition="in" filter="wipe(down)">
                                      <p:cBhvr>
                                        <p:cTn id="23" dur="580">
                                          <p:stCondLst>
                                            <p:cond delay="0"/>
                                          </p:stCondLst>
                                        </p:cTn>
                                        <p:tgtEl>
                                          <p:spTgt spid="69687"/>
                                        </p:tgtEl>
                                      </p:cBhvr>
                                    </p:animEffect>
                                    <p:anim calcmode="lin" valueType="num">
                                      <p:cBhvr>
                                        <p:cTn id="24" dur="1822" tmFilter="0,0; 0.14,0.36; 0.43,0.73; 0.71,0.91; 1.0,1.0">
                                          <p:stCondLst>
                                            <p:cond delay="0"/>
                                          </p:stCondLst>
                                        </p:cTn>
                                        <p:tgtEl>
                                          <p:spTgt spid="6968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968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968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968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9687"/>
                                        </p:tgtEl>
                                        <p:attrNameLst>
                                          <p:attrName>ppt_y</p:attrName>
                                        </p:attrNameLst>
                                      </p:cBhvr>
                                      <p:tavLst>
                                        <p:tav tm="0" fmla="#ppt_y-sin(pi*$)/81">
                                          <p:val>
                                            <p:fltVal val="0"/>
                                          </p:val>
                                        </p:tav>
                                        <p:tav tm="100000">
                                          <p:val>
                                            <p:fltVal val="1"/>
                                          </p:val>
                                        </p:tav>
                                      </p:tavLst>
                                    </p:anim>
                                    <p:animScale>
                                      <p:cBhvr>
                                        <p:cTn id="29" dur="26">
                                          <p:stCondLst>
                                            <p:cond delay="650"/>
                                          </p:stCondLst>
                                        </p:cTn>
                                        <p:tgtEl>
                                          <p:spTgt spid="69687"/>
                                        </p:tgtEl>
                                      </p:cBhvr>
                                      <p:to x="100000" y="60000"/>
                                    </p:animScale>
                                    <p:animScale>
                                      <p:cBhvr>
                                        <p:cTn id="30" dur="166" decel="50000">
                                          <p:stCondLst>
                                            <p:cond delay="676"/>
                                          </p:stCondLst>
                                        </p:cTn>
                                        <p:tgtEl>
                                          <p:spTgt spid="69687"/>
                                        </p:tgtEl>
                                      </p:cBhvr>
                                      <p:to x="100000" y="100000"/>
                                    </p:animScale>
                                    <p:animScale>
                                      <p:cBhvr>
                                        <p:cTn id="31" dur="26">
                                          <p:stCondLst>
                                            <p:cond delay="1312"/>
                                          </p:stCondLst>
                                        </p:cTn>
                                        <p:tgtEl>
                                          <p:spTgt spid="69687"/>
                                        </p:tgtEl>
                                      </p:cBhvr>
                                      <p:to x="100000" y="80000"/>
                                    </p:animScale>
                                    <p:animScale>
                                      <p:cBhvr>
                                        <p:cTn id="32" dur="166" decel="50000">
                                          <p:stCondLst>
                                            <p:cond delay="1338"/>
                                          </p:stCondLst>
                                        </p:cTn>
                                        <p:tgtEl>
                                          <p:spTgt spid="69687"/>
                                        </p:tgtEl>
                                      </p:cBhvr>
                                      <p:to x="100000" y="100000"/>
                                    </p:animScale>
                                    <p:animScale>
                                      <p:cBhvr>
                                        <p:cTn id="33" dur="26">
                                          <p:stCondLst>
                                            <p:cond delay="1642"/>
                                          </p:stCondLst>
                                        </p:cTn>
                                        <p:tgtEl>
                                          <p:spTgt spid="69687"/>
                                        </p:tgtEl>
                                      </p:cBhvr>
                                      <p:to x="100000" y="90000"/>
                                    </p:animScale>
                                    <p:animScale>
                                      <p:cBhvr>
                                        <p:cTn id="34" dur="166" decel="50000">
                                          <p:stCondLst>
                                            <p:cond delay="1668"/>
                                          </p:stCondLst>
                                        </p:cTn>
                                        <p:tgtEl>
                                          <p:spTgt spid="69687"/>
                                        </p:tgtEl>
                                      </p:cBhvr>
                                      <p:to x="100000" y="100000"/>
                                    </p:animScale>
                                    <p:animScale>
                                      <p:cBhvr>
                                        <p:cTn id="35" dur="26">
                                          <p:stCondLst>
                                            <p:cond delay="1808"/>
                                          </p:stCondLst>
                                        </p:cTn>
                                        <p:tgtEl>
                                          <p:spTgt spid="69687"/>
                                        </p:tgtEl>
                                      </p:cBhvr>
                                      <p:to x="100000" y="95000"/>
                                    </p:animScale>
                                    <p:animScale>
                                      <p:cBhvr>
                                        <p:cTn id="36" dur="166" decel="50000">
                                          <p:stCondLst>
                                            <p:cond delay="1834"/>
                                          </p:stCondLst>
                                        </p:cTn>
                                        <p:tgtEl>
                                          <p:spTgt spid="69687"/>
                                        </p:tgtEl>
                                      </p:cBhvr>
                                      <p:to x="100000" y="100000"/>
                                    </p:animScale>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xit" presetSubtype="0" fill="hold" grpId="1" nodeType="clickEffect">
                                  <p:stCondLst>
                                    <p:cond delay="0"/>
                                  </p:stCondLst>
                                  <p:childTnLst>
                                    <p:animEffect transition="out" filter="fade">
                                      <p:cBhvr>
                                        <p:cTn id="40" dur="2000"/>
                                        <p:tgtEl>
                                          <p:spTgt spid="69687"/>
                                        </p:tgtEl>
                                      </p:cBhvr>
                                    </p:animEffect>
                                    <p:set>
                                      <p:cBhvr>
                                        <p:cTn id="41" dur="1" fill="hold">
                                          <p:stCondLst>
                                            <p:cond delay="1999"/>
                                          </p:stCondLst>
                                        </p:cTn>
                                        <p:tgtEl>
                                          <p:spTgt spid="69687"/>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2000"/>
                                        <p:tgtEl>
                                          <p:spTgt spid="69688"/>
                                        </p:tgtEl>
                                      </p:cBhvr>
                                    </p:animEffect>
                                    <p:set>
                                      <p:cBhvr>
                                        <p:cTn id="44" dur="1" fill="hold">
                                          <p:stCondLst>
                                            <p:cond delay="1999"/>
                                          </p:stCondLst>
                                        </p:cTn>
                                        <p:tgtEl>
                                          <p:spTgt spid="69688"/>
                                        </p:tgtEl>
                                        <p:attrNameLst>
                                          <p:attrName>style.visibility</p:attrName>
                                        </p:attrNameLst>
                                      </p:cBhvr>
                                      <p:to>
                                        <p:strVal val="hidden"/>
                                      </p:to>
                                    </p:set>
                                  </p:childTnLst>
                                </p:cTn>
                              </p:par>
                            </p:childTnLst>
                          </p:cTn>
                        </p:par>
                        <p:par>
                          <p:cTn id="45" fill="hold" nodeType="afterGroup">
                            <p:stCondLst>
                              <p:cond delay="2000"/>
                            </p:stCondLst>
                            <p:childTnLst>
                              <p:par>
                                <p:cTn id="46" presetID="12" presetClass="entr" presetSubtype="1" fill="hold" grpId="0" nodeType="afterEffect">
                                  <p:stCondLst>
                                    <p:cond delay="0"/>
                                  </p:stCondLst>
                                  <p:childTnLst>
                                    <p:set>
                                      <p:cBhvr>
                                        <p:cTn id="47" dur="1" fill="hold">
                                          <p:stCondLst>
                                            <p:cond delay="0"/>
                                          </p:stCondLst>
                                        </p:cTn>
                                        <p:tgtEl>
                                          <p:spTgt spid="69636"/>
                                        </p:tgtEl>
                                        <p:attrNameLst>
                                          <p:attrName>style.visibility</p:attrName>
                                        </p:attrNameLst>
                                      </p:cBhvr>
                                      <p:to>
                                        <p:strVal val="visible"/>
                                      </p:to>
                                    </p:set>
                                    <p:animEffect transition="in" filter="slide(fromTop)">
                                      <p:cBhvr>
                                        <p:cTn id="48" dur="2000"/>
                                        <p:tgtEl>
                                          <p:spTgt spid="69636"/>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69638"/>
                                        </p:tgtEl>
                                        <p:attrNameLst>
                                          <p:attrName>style.visibility</p:attrName>
                                        </p:attrNameLst>
                                      </p:cBhvr>
                                      <p:to>
                                        <p:strVal val="visible"/>
                                      </p:to>
                                    </p:set>
                                    <p:animEffect transition="in" filter="blinds(horizontal)">
                                      <p:cBhvr>
                                        <p:cTn id="51" dur="500"/>
                                        <p:tgtEl>
                                          <p:spTgt spid="69638"/>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9641"/>
                                        </p:tgtEl>
                                        <p:attrNameLst>
                                          <p:attrName>style.visibility</p:attrName>
                                        </p:attrNameLst>
                                      </p:cBhvr>
                                      <p:to>
                                        <p:strVal val="visible"/>
                                      </p:to>
                                    </p:set>
                                    <p:anim calcmode="lin" valueType="num">
                                      <p:cBhvr>
                                        <p:cTn id="56" dur="1000" fill="hold"/>
                                        <p:tgtEl>
                                          <p:spTgt spid="69641"/>
                                        </p:tgtEl>
                                        <p:attrNameLst>
                                          <p:attrName>ppt_w</p:attrName>
                                        </p:attrNameLst>
                                      </p:cBhvr>
                                      <p:tavLst>
                                        <p:tav tm="0">
                                          <p:val>
                                            <p:strVal val="#ppt_w*0.70"/>
                                          </p:val>
                                        </p:tav>
                                        <p:tav tm="100000">
                                          <p:val>
                                            <p:strVal val="#ppt_w"/>
                                          </p:val>
                                        </p:tav>
                                      </p:tavLst>
                                    </p:anim>
                                    <p:anim calcmode="lin" valueType="num">
                                      <p:cBhvr>
                                        <p:cTn id="57" dur="1000" fill="hold"/>
                                        <p:tgtEl>
                                          <p:spTgt spid="69641"/>
                                        </p:tgtEl>
                                        <p:attrNameLst>
                                          <p:attrName>ppt_h</p:attrName>
                                        </p:attrNameLst>
                                      </p:cBhvr>
                                      <p:tavLst>
                                        <p:tav tm="0">
                                          <p:val>
                                            <p:strVal val="#ppt_h"/>
                                          </p:val>
                                        </p:tav>
                                        <p:tav tm="100000">
                                          <p:val>
                                            <p:strVal val="#ppt_h"/>
                                          </p:val>
                                        </p:tav>
                                      </p:tavLst>
                                    </p:anim>
                                    <p:animEffect transition="in" filter="fade">
                                      <p:cBhvr>
                                        <p:cTn id="58" dur="1000"/>
                                        <p:tgtEl>
                                          <p:spTgt spid="69641"/>
                                        </p:tgtEl>
                                      </p:cBhvr>
                                    </p:animEffect>
                                  </p:childTnLst>
                                </p:cTn>
                              </p:par>
                              <p:par>
                                <p:cTn id="59" presetID="55" presetClass="entr" presetSubtype="0" fill="hold" nodeType="withEffect">
                                  <p:stCondLst>
                                    <p:cond delay="0"/>
                                  </p:stCondLst>
                                  <p:childTnLst>
                                    <p:set>
                                      <p:cBhvr>
                                        <p:cTn id="60" dur="1" fill="hold">
                                          <p:stCondLst>
                                            <p:cond delay="0"/>
                                          </p:stCondLst>
                                        </p:cTn>
                                        <p:tgtEl>
                                          <p:spTgt spid="69642"/>
                                        </p:tgtEl>
                                        <p:attrNameLst>
                                          <p:attrName>style.visibility</p:attrName>
                                        </p:attrNameLst>
                                      </p:cBhvr>
                                      <p:to>
                                        <p:strVal val="visible"/>
                                      </p:to>
                                    </p:set>
                                    <p:anim calcmode="lin" valueType="num">
                                      <p:cBhvr>
                                        <p:cTn id="61" dur="1000" fill="hold"/>
                                        <p:tgtEl>
                                          <p:spTgt spid="69642"/>
                                        </p:tgtEl>
                                        <p:attrNameLst>
                                          <p:attrName>ppt_w</p:attrName>
                                        </p:attrNameLst>
                                      </p:cBhvr>
                                      <p:tavLst>
                                        <p:tav tm="0">
                                          <p:val>
                                            <p:strVal val="#ppt_w*0.70"/>
                                          </p:val>
                                        </p:tav>
                                        <p:tav tm="100000">
                                          <p:val>
                                            <p:strVal val="#ppt_w"/>
                                          </p:val>
                                        </p:tav>
                                      </p:tavLst>
                                    </p:anim>
                                    <p:anim calcmode="lin" valueType="num">
                                      <p:cBhvr>
                                        <p:cTn id="62" dur="1000" fill="hold"/>
                                        <p:tgtEl>
                                          <p:spTgt spid="69642"/>
                                        </p:tgtEl>
                                        <p:attrNameLst>
                                          <p:attrName>ppt_h</p:attrName>
                                        </p:attrNameLst>
                                      </p:cBhvr>
                                      <p:tavLst>
                                        <p:tav tm="0">
                                          <p:val>
                                            <p:strVal val="#ppt_h"/>
                                          </p:val>
                                        </p:tav>
                                        <p:tav tm="100000">
                                          <p:val>
                                            <p:strVal val="#ppt_h"/>
                                          </p:val>
                                        </p:tav>
                                      </p:tavLst>
                                    </p:anim>
                                    <p:animEffect transition="in" filter="fade">
                                      <p:cBhvr>
                                        <p:cTn id="63" dur="1000"/>
                                        <p:tgtEl>
                                          <p:spTgt spid="69642"/>
                                        </p:tgtEl>
                                      </p:cBhvr>
                                    </p:animEffect>
                                  </p:childTnLst>
                                </p:cTn>
                              </p:par>
                              <p:par>
                                <p:cTn id="64" presetID="55" presetClass="entr" presetSubtype="0" fill="hold" nodeType="withEffect">
                                  <p:stCondLst>
                                    <p:cond delay="0"/>
                                  </p:stCondLst>
                                  <p:childTnLst>
                                    <p:set>
                                      <p:cBhvr>
                                        <p:cTn id="65" dur="1" fill="hold">
                                          <p:stCondLst>
                                            <p:cond delay="0"/>
                                          </p:stCondLst>
                                        </p:cTn>
                                        <p:tgtEl>
                                          <p:spTgt spid="69646"/>
                                        </p:tgtEl>
                                        <p:attrNameLst>
                                          <p:attrName>style.visibility</p:attrName>
                                        </p:attrNameLst>
                                      </p:cBhvr>
                                      <p:to>
                                        <p:strVal val="visible"/>
                                      </p:to>
                                    </p:set>
                                    <p:anim calcmode="lin" valueType="num">
                                      <p:cBhvr>
                                        <p:cTn id="66" dur="1000" fill="hold"/>
                                        <p:tgtEl>
                                          <p:spTgt spid="69646"/>
                                        </p:tgtEl>
                                        <p:attrNameLst>
                                          <p:attrName>ppt_w</p:attrName>
                                        </p:attrNameLst>
                                      </p:cBhvr>
                                      <p:tavLst>
                                        <p:tav tm="0">
                                          <p:val>
                                            <p:strVal val="#ppt_w*0.70"/>
                                          </p:val>
                                        </p:tav>
                                        <p:tav tm="100000">
                                          <p:val>
                                            <p:strVal val="#ppt_w"/>
                                          </p:val>
                                        </p:tav>
                                      </p:tavLst>
                                    </p:anim>
                                    <p:anim calcmode="lin" valueType="num">
                                      <p:cBhvr>
                                        <p:cTn id="67" dur="1000" fill="hold"/>
                                        <p:tgtEl>
                                          <p:spTgt spid="69646"/>
                                        </p:tgtEl>
                                        <p:attrNameLst>
                                          <p:attrName>ppt_h</p:attrName>
                                        </p:attrNameLst>
                                      </p:cBhvr>
                                      <p:tavLst>
                                        <p:tav tm="0">
                                          <p:val>
                                            <p:strVal val="#ppt_h"/>
                                          </p:val>
                                        </p:tav>
                                        <p:tav tm="100000">
                                          <p:val>
                                            <p:strVal val="#ppt_h"/>
                                          </p:val>
                                        </p:tav>
                                      </p:tavLst>
                                    </p:anim>
                                    <p:animEffect transition="in" filter="fade">
                                      <p:cBhvr>
                                        <p:cTn id="68" dur="1000"/>
                                        <p:tgtEl>
                                          <p:spTgt spid="6964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5" presetClass="entr" presetSubtype="0" fill="hold" grpId="0" nodeType="clickEffect">
                                  <p:stCondLst>
                                    <p:cond delay="0"/>
                                  </p:stCondLst>
                                  <p:childTnLst>
                                    <p:set>
                                      <p:cBhvr>
                                        <p:cTn id="72" dur="1" fill="hold">
                                          <p:stCondLst>
                                            <p:cond delay="0"/>
                                          </p:stCondLst>
                                        </p:cTn>
                                        <p:tgtEl>
                                          <p:spTgt spid="69651"/>
                                        </p:tgtEl>
                                        <p:attrNameLst>
                                          <p:attrName>style.visibility</p:attrName>
                                        </p:attrNameLst>
                                      </p:cBhvr>
                                      <p:to>
                                        <p:strVal val="visible"/>
                                      </p:to>
                                    </p:set>
                                    <p:anim calcmode="lin" valueType="num">
                                      <p:cBhvr>
                                        <p:cTn id="73" dur="1000" fill="hold"/>
                                        <p:tgtEl>
                                          <p:spTgt spid="69651"/>
                                        </p:tgtEl>
                                        <p:attrNameLst>
                                          <p:attrName>ppt_w</p:attrName>
                                        </p:attrNameLst>
                                      </p:cBhvr>
                                      <p:tavLst>
                                        <p:tav tm="0">
                                          <p:val>
                                            <p:strVal val="#ppt_w*0.70"/>
                                          </p:val>
                                        </p:tav>
                                        <p:tav tm="100000">
                                          <p:val>
                                            <p:strVal val="#ppt_w"/>
                                          </p:val>
                                        </p:tav>
                                      </p:tavLst>
                                    </p:anim>
                                    <p:anim calcmode="lin" valueType="num">
                                      <p:cBhvr>
                                        <p:cTn id="74" dur="1000" fill="hold"/>
                                        <p:tgtEl>
                                          <p:spTgt spid="69651"/>
                                        </p:tgtEl>
                                        <p:attrNameLst>
                                          <p:attrName>ppt_h</p:attrName>
                                        </p:attrNameLst>
                                      </p:cBhvr>
                                      <p:tavLst>
                                        <p:tav tm="0">
                                          <p:val>
                                            <p:strVal val="#ppt_h"/>
                                          </p:val>
                                        </p:tav>
                                        <p:tav tm="100000">
                                          <p:val>
                                            <p:strVal val="#ppt_h"/>
                                          </p:val>
                                        </p:tav>
                                      </p:tavLst>
                                    </p:anim>
                                    <p:animEffect transition="in" filter="fade">
                                      <p:cBhvr>
                                        <p:cTn id="75" dur="1000"/>
                                        <p:tgtEl>
                                          <p:spTgt spid="69651"/>
                                        </p:tgtEl>
                                      </p:cBhvr>
                                    </p:animEffect>
                                  </p:childTnLst>
                                </p:cTn>
                              </p:par>
                            </p:childTnLst>
                          </p:cTn>
                        </p:par>
                        <p:par>
                          <p:cTn id="76" fill="hold" nodeType="afterGroup">
                            <p:stCondLst>
                              <p:cond delay="1000"/>
                            </p:stCondLst>
                            <p:childTnLst>
                              <p:par>
                                <p:cTn id="77" presetID="55" presetClass="entr" presetSubtype="0" fill="hold" nodeType="afterEffect">
                                  <p:stCondLst>
                                    <p:cond delay="0"/>
                                  </p:stCondLst>
                                  <p:childTnLst>
                                    <p:set>
                                      <p:cBhvr>
                                        <p:cTn id="78" dur="1" fill="hold">
                                          <p:stCondLst>
                                            <p:cond delay="0"/>
                                          </p:stCondLst>
                                        </p:cTn>
                                        <p:tgtEl>
                                          <p:spTgt spid="69652"/>
                                        </p:tgtEl>
                                        <p:attrNameLst>
                                          <p:attrName>style.visibility</p:attrName>
                                        </p:attrNameLst>
                                      </p:cBhvr>
                                      <p:to>
                                        <p:strVal val="visible"/>
                                      </p:to>
                                    </p:set>
                                    <p:anim calcmode="lin" valueType="num">
                                      <p:cBhvr>
                                        <p:cTn id="79" dur="1000" fill="hold"/>
                                        <p:tgtEl>
                                          <p:spTgt spid="69652"/>
                                        </p:tgtEl>
                                        <p:attrNameLst>
                                          <p:attrName>ppt_w</p:attrName>
                                        </p:attrNameLst>
                                      </p:cBhvr>
                                      <p:tavLst>
                                        <p:tav tm="0">
                                          <p:val>
                                            <p:strVal val="#ppt_w*0.70"/>
                                          </p:val>
                                        </p:tav>
                                        <p:tav tm="100000">
                                          <p:val>
                                            <p:strVal val="#ppt_w"/>
                                          </p:val>
                                        </p:tav>
                                      </p:tavLst>
                                    </p:anim>
                                    <p:anim calcmode="lin" valueType="num">
                                      <p:cBhvr>
                                        <p:cTn id="80" dur="1000" fill="hold"/>
                                        <p:tgtEl>
                                          <p:spTgt spid="69652"/>
                                        </p:tgtEl>
                                        <p:attrNameLst>
                                          <p:attrName>ppt_h</p:attrName>
                                        </p:attrNameLst>
                                      </p:cBhvr>
                                      <p:tavLst>
                                        <p:tav tm="0">
                                          <p:val>
                                            <p:strVal val="#ppt_h"/>
                                          </p:val>
                                        </p:tav>
                                        <p:tav tm="100000">
                                          <p:val>
                                            <p:strVal val="#ppt_h"/>
                                          </p:val>
                                        </p:tav>
                                      </p:tavLst>
                                    </p:anim>
                                    <p:animEffect transition="in" filter="fade">
                                      <p:cBhvr>
                                        <p:cTn id="81" dur="1000"/>
                                        <p:tgtEl>
                                          <p:spTgt spid="6965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69663"/>
                                        </p:tgtEl>
                                        <p:attrNameLst>
                                          <p:attrName>style.visibility</p:attrName>
                                        </p:attrNameLst>
                                      </p:cBhvr>
                                      <p:to>
                                        <p:strVal val="visible"/>
                                      </p:to>
                                    </p:set>
                                  </p:childTnLst>
                                </p:cTn>
                              </p:par>
                            </p:childTnLst>
                          </p:cTn>
                        </p:par>
                        <p:par>
                          <p:cTn id="86" fill="hold" nodeType="afterGroup">
                            <p:stCondLst>
                              <p:cond delay="0"/>
                            </p:stCondLst>
                            <p:childTnLst>
                              <p:par>
                                <p:cTn id="87" presetID="55" presetClass="entr" presetSubtype="0" fill="hold" nodeType="afterEffect">
                                  <p:stCondLst>
                                    <p:cond delay="0"/>
                                  </p:stCondLst>
                                  <p:childTnLst>
                                    <p:set>
                                      <p:cBhvr>
                                        <p:cTn id="88" dur="1" fill="hold">
                                          <p:stCondLst>
                                            <p:cond delay="0"/>
                                          </p:stCondLst>
                                        </p:cTn>
                                        <p:tgtEl>
                                          <p:spTgt spid="69668"/>
                                        </p:tgtEl>
                                        <p:attrNameLst>
                                          <p:attrName>style.visibility</p:attrName>
                                        </p:attrNameLst>
                                      </p:cBhvr>
                                      <p:to>
                                        <p:strVal val="visible"/>
                                      </p:to>
                                    </p:set>
                                    <p:anim calcmode="lin" valueType="num">
                                      <p:cBhvr>
                                        <p:cTn id="89" dur="2000" fill="hold"/>
                                        <p:tgtEl>
                                          <p:spTgt spid="69668"/>
                                        </p:tgtEl>
                                        <p:attrNameLst>
                                          <p:attrName>ppt_w</p:attrName>
                                        </p:attrNameLst>
                                      </p:cBhvr>
                                      <p:tavLst>
                                        <p:tav tm="0">
                                          <p:val>
                                            <p:strVal val="#ppt_w*0.70"/>
                                          </p:val>
                                        </p:tav>
                                        <p:tav tm="100000">
                                          <p:val>
                                            <p:strVal val="#ppt_w"/>
                                          </p:val>
                                        </p:tav>
                                      </p:tavLst>
                                    </p:anim>
                                    <p:anim calcmode="lin" valueType="num">
                                      <p:cBhvr>
                                        <p:cTn id="90" dur="2000" fill="hold"/>
                                        <p:tgtEl>
                                          <p:spTgt spid="69668"/>
                                        </p:tgtEl>
                                        <p:attrNameLst>
                                          <p:attrName>ppt_h</p:attrName>
                                        </p:attrNameLst>
                                      </p:cBhvr>
                                      <p:tavLst>
                                        <p:tav tm="0">
                                          <p:val>
                                            <p:strVal val="#ppt_h"/>
                                          </p:val>
                                        </p:tav>
                                        <p:tav tm="100000">
                                          <p:val>
                                            <p:strVal val="#ppt_h"/>
                                          </p:val>
                                        </p:tav>
                                      </p:tavLst>
                                    </p:anim>
                                    <p:animEffect transition="in" filter="fade">
                                      <p:cBhvr>
                                        <p:cTn id="91" dur="2000"/>
                                        <p:tgtEl>
                                          <p:spTgt spid="69668"/>
                                        </p:tgtEl>
                                      </p:cBhvr>
                                    </p:animEffect>
                                  </p:childTnLst>
                                </p:cTn>
                              </p:par>
                            </p:childTnLst>
                          </p:cTn>
                        </p:par>
                        <p:par>
                          <p:cTn id="92" fill="hold" nodeType="afterGroup">
                            <p:stCondLst>
                              <p:cond delay="2000"/>
                            </p:stCondLst>
                            <p:childTnLst>
                              <p:par>
                                <p:cTn id="93" presetID="55" presetClass="entr" presetSubtype="0" fill="hold" nodeType="afterEffect">
                                  <p:stCondLst>
                                    <p:cond delay="0"/>
                                  </p:stCondLst>
                                  <p:childTnLst>
                                    <p:set>
                                      <p:cBhvr>
                                        <p:cTn id="94" dur="1" fill="hold">
                                          <p:stCondLst>
                                            <p:cond delay="0"/>
                                          </p:stCondLst>
                                        </p:cTn>
                                        <p:tgtEl>
                                          <p:spTgt spid="69684"/>
                                        </p:tgtEl>
                                        <p:attrNameLst>
                                          <p:attrName>style.visibility</p:attrName>
                                        </p:attrNameLst>
                                      </p:cBhvr>
                                      <p:to>
                                        <p:strVal val="visible"/>
                                      </p:to>
                                    </p:set>
                                    <p:anim calcmode="lin" valueType="num">
                                      <p:cBhvr>
                                        <p:cTn id="95" dur="2000" fill="hold"/>
                                        <p:tgtEl>
                                          <p:spTgt spid="69684"/>
                                        </p:tgtEl>
                                        <p:attrNameLst>
                                          <p:attrName>ppt_w</p:attrName>
                                        </p:attrNameLst>
                                      </p:cBhvr>
                                      <p:tavLst>
                                        <p:tav tm="0">
                                          <p:val>
                                            <p:strVal val="#ppt_w*0.70"/>
                                          </p:val>
                                        </p:tav>
                                        <p:tav tm="100000">
                                          <p:val>
                                            <p:strVal val="#ppt_w"/>
                                          </p:val>
                                        </p:tav>
                                      </p:tavLst>
                                    </p:anim>
                                    <p:anim calcmode="lin" valueType="num">
                                      <p:cBhvr>
                                        <p:cTn id="96" dur="2000" fill="hold"/>
                                        <p:tgtEl>
                                          <p:spTgt spid="69684"/>
                                        </p:tgtEl>
                                        <p:attrNameLst>
                                          <p:attrName>ppt_h</p:attrName>
                                        </p:attrNameLst>
                                      </p:cBhvr>
                                      <p:tavLst>
                                        <p:tav tm="0">
                                          <p:val>
                                            <p:strVal val="#ppt_h"/>
                                          </p:val>
                                        </p:tav>
                                        <p:tav tm="100000">
                                          <p:val>
                                            <p:strVal val="#ppt_h"/>
                                          </p:val>
                                        </p:tav>
                                      </p:tavLst>
                                    </p:anim>
                                    <p:animEffect transition="in" filter="fade">
                                      <p:cBhvr>
                                        <p:cTn id="97" dur="2000"/>
                                        <p:tgtEl>
                                          <p:spTgt spid="69684"/>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3" presetClass="entr" presetSubtype="0" fill="hold" grpId="0" nodeType="clickEffect">
                                  <p:stCondLst>
                                    <p:cond delay="0"/>
                                  </p:stCondLst>
                                  <p:childTnLst>
                                    <p:set>
                                      <p:cBhvr>
                                        <p:cTn id="101" dur="1" fill="hold">
                                          <p:stCondLst>
                                            <p:cond delay="0"/>
                                          </p:stCondLst>
                                        </p:cTn>
                                        <p:tgtEl>
                                          <p:spTgt spid="69639"/>
                                        </p:tgtEl>
                                        <p:attrNameLst>
                                          <p:attrName>style.visibility</p:attrName>
                                        </p:attrNameLst>
                                      </p:cBhvr>
                                      <p:to>
                                        <p:strVal val="visible"/>
                                      </p:to>
                                    </p:set>
                                    <p:anim calcmode="lin" valueType="num">
                                      <p:cBhvr>
                                        <p:cTn id="102" dur="500" fill="hold"/>
                                        <p:tgtEl>
                                          <p:spTgt spid="69639"/>
                                        </p:tgtEl>
                                        <p:attrNameLst>
                                          <p:attrName>ppt_w</p:attrName>
                                        </p:attrNameLst>
                                      </p:cBhvr>
                                      <p:tavLst>
                                        <p:tav tm="0">
                                          <p:val>
                                            <p:fltVal val="0"/>
                                          </p:val>
                                        </p:tav>
                                        <p:tav tm="100000">
                                          <p:val>
                                            <p:strVal val="#ppt_w"/>
                                          </p:val>
                                        </p:tav>
                                      </p:tavLst>
                                    </p:anim>
                                    <p:anim calcmode="lin" valueType="num">
                                      <p:cBhvr>
                                        <p:cTn id="103" dur="500" fill="hold"/>
                                        <p:tgtEl>
                                          <p:spTgt spid="69639"/>
                                        </p:tgtEl>
                                        <p:attrNameLst>
                                          <p:attrName>ppt_h</p:attrName>
                                        </p:attrNameLst>
                                      </p:cBhvr>
                                      <p:tavLst>
                                        <p:tav tm="0">
                                          <p:val>
                                            <p:fltVal val="0"/>
                                          </p:val>
                                        </p:tav>
                                        <p:tav tm="100000">
                                          <p:val>
                                            <p:strVal val="#ppt_h"/>
                                          </p:val>
                                        </p:tav>
                                      </p:tavLst>
                                    </p:anim>
                                    <p:animEffect transition="in" filter="fade">
                                      <p:cBhvr>
                                        <p:cTn id="104" dur="500"/>
                                        <p:tgtEl>
                                          <p:spTgt spid="69639"/>
                                        </p:tgtEl>
                                      </p:cBhvr>
                                    </p:animEffect>
                                  </p:childTnLst>
                                </p:cTn>
                              </p:par>
                            </p:childTnLst>
                          </p:cTn>
                        </p:par>
                        <p:par>
                          <p:cTn id="105" fill="hold" nodeType="afterGroup">
                            <p:stCondLst>
                              <p:cond delay="500"/>
                            </p:stCondLst>
                            <p:childTnLst>
                              <p:par>
                                <p:cTn id="106" presetID="2" presetClass="entr" presetSubtype="9" fill="hold" grpId="0" nodeType="afterEffect">
                                  <p:stCondLst>
                                    <p:cond delay="0"/>
                                  </p:stCondLst>
                                  <p:childTnLst>
                                    <p:set>
                                      <p:cBhvr>
                                        <p:cTn id="107" dur="1" fill="hold">
                                          <p:stCondLst>
                                            <p:cond delay="0"/>
                                          </p:stCondLst>
                                        </p:cTn>
                                        <p:tgtEl>
                                          <p:spTgt spid="69667"/>
                                        </p:tgtEl>
                                        <p:attrNameLst>
                                          <p:attrName>style.visibility</p:attrName>
                                        </p:attrNameLst>
                                      </p:cBhvr>
                                      <p:to>
                                        <p:strVal val="visible"/>
                                      </p:to>
                                    </p:set>
                                    <p:anim calcmode="lin" valueType="num">
                                      <p:cBhvr additive="base">
                                        <p:cTn id="108" dur="2000" fill="hold"/>
                                        <p:tgtEl>
                                          <p:spTgt spid="69667"/>
                                        </p:tgtEl>
                                        <p:attrNameLst>
                                          <p:attrName>ppt_x</p:attrName>
                                        </p:attrNameLst>
                                      </p:cBhvr>
                                      <p:tavLst>
                                        <p:tav tm="0">
                                          <p:val>
                                            <p:strVal val="0-#ppt_w/2"/>
                                          </p:val>
                                        </p:tav>
                                        <p:tav tm="100000">
                                          <p:val>
                                            <p:strVal val="#ppt_x"/>
                                          </p:val>
                                        </p:tav>
                                      </p:tavLst>
                                    </p:anim>
                                    <p:anim calcmode="lin" valueType="num">
                                      <p:cBhvr additive="base">
                                        <p:cTn id="109" dur="2000" fill="hold"/>
                                        <p:tgtEl>
                                          <p:spTgt spid="69667"/>
                                        </p:tgtEl>
                                        <p:attrNameLst>
                                          <p:attrName>ppt_y</p:attrName>
                                        </p:attrNameLst>
                                      </p:cBhvr>
                                      <p:tavLst>
                                        <p:tav tm="0">
                                          <p:val>
                                            <p:strVal val="0-#ppt_h/2"/>
                                          </p:val>
                                        </p:tav>
                                        <p:tav tm="100000">
                                          <p:val>
                                            <p:strVal val="#ppt_y"/>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0" presetClass="entr" presetSubtype="0" fill="hold" nodeType="clickEffect">
                                  <p:stCondLst>
                                    <p:cond delay="0"/>
                                  </p:stCondLst>
                                  <p:childTnLst>
                                    <p:set>
                                      <p:cBhvr>
                                        <p:cTn id="113" dur="1" fill="hold">
                                          <p:stCondLst>
                                            <p:cond delay="0"/>
                                          </p:stCondLst>
                                        </p:cTn>
                                        <p:tgtEl>
                                          <p:spTgt spid="69683"/>
                                        </p:tgtEl>
                                        <p:attrNameLst>
                                          <p:attrName>style.visibility</p:attrName>
                                        </p:attrNameLst>
                                      </p:cBhvr>
                                      <p:to>
                                        <p:strVal val="visible"/>
                                      </p:to>
                                    </p:set>
                                    <p:animEffect transition="in" filter="fade">
                                      <p:cBhvr>
                                        <p:cTn id="114" dur="2000"/>
                                        <p:tgtEl>
                                          <p:spTgt spid="69683"/>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 presetClass="entr" presetSubtype="3" fill="hold" nodeType="clickEffect">
                                  <p:stCondLst>
                                    <p:cond delay="0"/>
                                  </p:stCondLst>
                                  <p:childTnLst>
                                    <p:set>
                                      <p:cBhvr>
                                        <p:cTn id="118" dur="1" fill="hold">
                                          <p:stCondLst>
                                            <p:cond delay="0"/>
                                          </p:stCondLst>
                                        </p:cTn>
                                        <p:tgtEl>
                                          <p:spTgt spid="69682"/>
                                        </p:tgtEl>
                                        <p:attrNameLst>
                                          <p:attrName>style.visibility</p:attrName>
                                        </p:attrNameLst>
                                      </p:cBhvr>
                                      <p:to>
                                        <p:strVal val="visible"/>
                                      </p:to>
                                    </p:set>
                                    <p:anim calcmode="lin" valueType="num">
                                      <p:cBhvr additive="base">
                                        <p:cTn id="119" dur="2000" fill="hold"/>
                                        <p:tgtEl>
                                          <p:spTgt spid="69682"/>
                                        </p:tgtEl>
                                        <p:attrNameLst>
                                          <p:attrName>ppt_x</p:attrName>
                                        </p:attrNameLst>
                                      </p:cBhvr>
                                      <p:tavLst>
                                        <p:tav tm="0">
                                          <p:val>
                                            <p:strVal val="1+#ppt_w/2"/>
                                          </p:val>
                                        </p:tav>
                                        <p:tav tm="100000">
                                          <p:val>
                                            <p:strVal val="#ppt_x"/>
                                          </p:val>
                                        </p:tav>
                                      </p:tavLst>
                                    </p:anim>
                                    <p:anim calcmode="lin" valueType="num">
                                      <p:cBhvr additive="base">
                                        <p:cTn id="120" dur="2000" fill="hold"/>
                                        <p:tgtEl>
                                          <p:spTgt spid="69682"/>
                                        </p:tgtEl>
                                        <p:attrNameLst>
                                          <p:attrName>ppt_y</p:attrName>
                                        </p:attrNameLst>
                                      </p:cBhvr>
                                      <p:tavLst>
                                        <p:tav tm="0">
                                          <p:val>
                                            <p:strVal val="0-#ppt_h/2"/>
                                          </p:val>
                                        </p:tav>
                                        <p:tav tm="100000">
                                          <p:val>
                                            <p:strVal val="#ppt_y"/>
                                          </p:val>
                                        </p:tav>
                                      </p:tavLst>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2" presetClass="entr" presetSubtype="8" fill="hold" nodeType="clickEffect">
                                  <p:stCondLst>
                                    <p:cond delay="0"/>
                                  </p:stCondLst>
                                  <p:childTnLst>
                                    <p:set>
                                      <p:cBhvr>
                                        <p:cTn id="124" dur="1" fill="hold">
                                          <p:stCondLst>
                                            <p:cond delay="0"/>
                                          </p:stCondLst>
                                        </p:cTn>
                                        <p:tgtEl>
                                          <p:spTgt spid="69677"/>
                                        </p:tgtEl>
                                        <p:attrNameLst>
                                          <p:attrName>style.visibility</p:attrName>
                                        </p:attrNameLst>
                                      </p:cBhvr>
                                      <p:to>
                                        <p:strVal val="visible"/>
                                      </p:to>
                                    </p:set>
                                    <p:animEffect transition="in" filter="slide(fromLeft)">
                                      <p:cBhvr>
                                        <p:cTn id="125" dur="500"/>
                                        <p:tgtEl>
                                          <p:spTgt spid="69677"/>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69678"/>
                                        </p:tgtEl>
                                        <p:attrNameLst>
                                          <p:attrName>style.visibility</p:attrName>
                                        </p:attrNameLst>
                                      </p:cBhvr>
                                      <p:to>
                                        <p:strVal val="visible"/>
                                      </p:to>
                                    </p:set>
                                    <p:animEffect transition="in" filter="fade">
                                      <p:cBhvr>
                                        <p:cTn id="130" dur="2000"/>
                                        <p:tgtEl>
                                          <p:spTgt spid="69678"/>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53" presetClass="entr" presetSubtype="0" fill="hold" nodeType="clickEffect">
                                  <p:stCondLst>
                                    <p:cond delay="0"/>
                                  </p:stCondLst>
                                  <p:childTnLst>
                                    <p:set>
                                      <p:cBhvr>
                                        <p:cTn id="134" dur="1" fill="hold">
                                          <p:stCondLst>
                                            <p:cond delay="0"/>
                                          </p:stCondLst>
                                        </p:cTn>
                                        <p:tgtEl>
                                          <p:spTgt spid="69679"/>
                                        </p:tgtEl>
                                        <p:attrNameLst>
                                          <p:attrName>style.visibility</p:attrName>
                                        </p:attrNameLst>
                                      </p:cBhvr>
                                      <p:to>
                                        <p:strVal val="visible"/>
                                      </p:to>
                                    </p:set>
                                    <p:anim calcmode="lin" valueType="num">
                                      <p:cBhvr>
                                        <p:cTn id="135" dur="2000" fill="hold"/>
                                        <p:tgtEl>
                                          <p:spTgt spid="69679"/>
                                        </p:tgtEl>
                                        <p:attrNameLst>
                                          <p:attrName>ppt_w</p:attrName>
                                        </p:attrNameLst>
                                      </p:cBhvr>
                                      <p:tavLst>
                                        <p:tav tm="0">
                                          <p:val>
                                            <p:fltVal val="0"/>
                                          </p:val>
                                        </p:tav>
                                        <p:tav tm="100000">
                                          <p:val>
                                            <p:strVal val="#ppt_w"/>
                                          </p:val>
                                        </p:tav>
                                      </p:tavLst>
                                    </p:anim>
                                    <p:anim calcmode="lin" valueType="num">
                                      <p:cBhvr>
                                        <p:cTn id="136" dur="2000" fill="hold"/>
                                        <p:tgtEl>
                                          <p:spTgt spid="69679"/>
                                        </p:tgtEl>
                                        <p:attrNameLst>
                                          <p:attrName>ppt_h</p:attrName>
                                        </p:attrNameLst>
                                      </p:cBhvr>
                                      <p:tavLst>
                                        <p:tav tm="0">
                                          <p:val>
                                            <p:fltVal val="0"/>
                                          </p:val>
                                        </p:tav>
                                        <p:tav tm="100000">
                                          <p:val>
                                            <p:strVal val="#ppt_h"/>
                                          </p:val>
                                        </p:tav>
                                      </p:tavLst>
                                    </p:anim>
                                    <p:animEffect transition="in" filter="fade">
                                      <p:cBhvr>
                                        <p:cTn id="137" dur="2000"/>
                                        <p:tgtEl>
                                          <p:spTgt spid="69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nimBg="1"/>
      <p:bldP spid="69638" grpId="0"/>
      <p:bldP spid="69639" grpId="0"/>
      <p:bldP spid="69641" grpId="0"/>
      <p:bldP spid="69651" grpId="0"/>
      <p:bldP spid="69663" grpId="0"/>
      <p:bldP spid="69667" grpId="0"/>
      <p:bldP spid="69678" grpId="0"/>
      <p:bldP spid="69687" grpId="0" animBg="1"/>
      <p:bldP spid="69687" grpId="1" animBg="1"/>
      <p:bldP spid="69688" grpId="0" animBg="1"/>
      <p:bldP spid="6968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2755" name="Picture 3" descr="Lop hoc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130300"/>
            <a:ext cx="6769100"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2754" name="AutoShape 2"/>
          <p:cNvSpPr>
            <a:spLocks noChangeArrowheads="1"/>
          </p:cNvSpPr>
          <p:nvPr/>
        </p:nvSpPr>
        <p:spPr bwMode="auto">
          <a:xfrm>
            <a:off x="1149350" y="1222375"/>
            <a:ext cx="7080250" cy="4949825"/>
          </a:xfrm>
          <a:prstGeom prst="flowChartAlternateProcess">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fontAlgn="base">
              <a:spcBef>
                <a:spcPct val="0"/>
              </a:spcBef>
              <a:spcAft>
                <a:spcPct val="0"/>
              </a:spcAft>
            </a:pPr>
            <a:r>
              <a:rPr lang="en-US" sz="2800" b="1">
                <a:solidFill>
                  <a:srgbClr val="FFFF00"/>
                </a:solidFill>
                <a:latin typeface="Tahoma" pitchFamily="34" charset="0"/>
              </a:rPr>
              <a:t>           Các bước giải bài toán </a:t>
            </a:r>
          </a:p>
          <a:p>
            <a:pPr fontAlgn="base">
              <a:spcBef>
                <a:spcPct val="0"/>
              </a:spcBef>
              <a:spcAft>
                <a:spcPct val="0"/>
              </a:spcAft>
            </a:pPr>
            <a:r>
              <a:rPr lang="en-US" sz="2800" b="1">
                <a:solidFill>
                  <a:srgbClr val="FFFF00"/>
                </a:solidFill>
                <a:latin typeface="Tahoma" pitchFamily="34" charset="0"/>
              </a:rPr>
              <a:t>    bằng cách lập Hệ Phương Trình</a:t>
            </a:r>
          </a:p>
          <a:p>
            <a:pPr fontAlgn="base">
              <a:spcBef>
                <a:spcPct val="0"/>
              </a:spcBef>
              <a:spcAft>
                <a:spcPct val="0"/>
              </a:spcAft>
            </a:pPr>
            <a:r>
              <a:rPr lang="en-US" sz="1600" b="1" u="sng">
                <a:solidFill>
                  <a:srgbClr val="FFFFFF"/>
                </a:solidFill>
                <a:latin typeface="Times New Roman" pitchFamily="18" charset="0"/>
              </a:rPr>
              <a:t> </a:t>
            </a:r>
          </a:p>
          <a:p>
            <a:pPr fontAlgn="base">
              <a:spcBef>
                <a:spcPct val="0"/>
              </a:spcBef>
              <a:spcAft>
                <a:spcPct val="0"/>
              </a:spcAft>
            </a:pPr>
            <a:r>
              <a:rPr lang="en-US" sz="3200" b="1" u="sng">
                <a:solidFill>
                  <a:srgbClr val="FFFFFF"/>
                </a:solidFill>
                <a:latin typeface="Times New Roman" pitchFamily="18" charset="0"/>
              </a:rPr>
              <a:t>Bước 1:</a:t>
            </a:r>
            <a:r>
              <a:rPr lang="en-US" sz="3200" b="1">
                <a:solidFill>
                  <a:srgbClr val="FFFFFF"/>
                </a:solidFill>
                <a:latin typeface="Times New Roman" pitchFamily="18" charset="0"/>
              </a:rPr>
              <a:t> Lập hệ phương trình</a:t>
            </a:r>
          </a:p>
          <a:p>
            <a:pPr fontAlgn="base">
              <a:spcBef>
                <a:spcPct val="0"/>
              </a:spcBef>
              <a:spcAft>
                <a:spcPct val="0"/>
              </a:spcAft>
            </a:pPr>
            <a:r>
              <a:rPr lang="en-US" sz="2800" i="1">
                <a:solidFill>
                  <a:srgbClr val="FFFFFF"/>
                </a:solidFill>
              </a:rPr>
              <a:t>* Chọn ẩn và xác định điều kiện cho ẩn.</a:t>
            </a:r>
          </a:p>
          <a:p>
            <a:pPr fontAlgn="base">
              <a:spcBef>
                <a:spcPct val="0"/>
              </a:spcBef>
              <a:spcAft>
                <a:spcPct val="0"/>
              </a:spcAft>
            </a:pPr>
            <a:r>
              <a:rPr lang="en-US" sz="2800" i="1">
                <a:solidFill>
                  <a:srgbClr val="FFFFFF"/>
                </a:solidFill>
              </a:rPr>
              <a:t>* Biểu diễn các đại lượng chưa biết</a:t>
            </a:r>
          </a:p>
          <a:p>
            <a:pPr fontAlgn="base">
              <a:spcBef>
                <a:spcPct val="0"/>
              </a:spcBef>
              <a:spcAft>
                <a:spcPct val="0"/>
              </a:spcAft>
            </a:pPr>
            <a:r>
              <a:rPr lang="en-US" sz="2800" i="1">
                <a:solidFill>
                  <a:srgbClr val="FFFFFF"/>
                </a:solidFill>
              </a:rPr>
              <a:t>   thông qua ẩn và các đại lượng đã biết..</a:t>
            </a:r>
          </a:p>
          <a:p>
            <a:pPr fontAlgn="base">
              <a:spcBef>
                <a:spcPct val="0"/>
              </a:spcBef>
              <a:spcAft>
                <a:spcPct val="0"/>
              </a:spcAft>
            </a:pPr>
            <a:r>
              <a:rPr lang="en-US" sz="2800" i="1">
                <a:solidFill>
                  <a:srgbClr val="FFFFFF"/>
                </a:solidFill>
              </a:rPr>
              <a:t>* Dựa vào mối liên hệ giữa các đại lượng</a:t>
            </a:r>
          </a:p>
          <a:p>
            <a:pPr fontAlgn="base">
              <a:spcBef>
                <a:spcPct val="0"/>
              </a:spcBef>
              <a:spcAft>
                <a:spcPct val="0"/>
              </a:spcAft>
            </a:pPr>
            <a:r>
              <a:rPr lang="en-US" sz="2800" i="1">
                <a:solidFill>
                  <a:srgbClr val="FFFFFF"/>
                </a:solidFill>
              </a:rPr>
              <a:t>   trong bài toán để lập hệ phương trình.</a:t>
            </a:r>
          </a:p>
          <a:p>
            <a:pPr fontAlgn="base">
              <a:spcBef>
                <a:spcPct val="0"/>
              </a:spcBef>
              <a:spcAft>
                <a:spcPct val="0"/>
              </a:spcAft>
            </a:pPr>
            <a:r>
              <a:rPr lang="en-US" sz="3200" b="1" u="sng">
                <a:solidFill>
                  <a:srgbClr val="FFFFFF"/>
                </a:solidFill>
                <a:latin typeface="Times New Roman" pitchFamily="18" charset="0"/>
              </a:rPr>
              <a:t>Bước 2</a:t>
            </a:r>
            <a:r>
              <a:rPr lang="en-US" sz="3200" b="1">
                <a:solidFill>
                  <a:srgbClr val="FFFFFF"/>
                </a:solidFill>
                <a:latin typeface="Times New Roman" pitchFamily="18" charset="0"/>
              </a:rPr>
              <a:t>:</a:t>
            </a:r>
            <a:r>
              <a:rPr lang="en-US" sz="3200">
                <a:solidFill>
                  <a:srgbClr val="FFFFFF"/>
                </a:solidFill>
                <a:latin typeface="Times New Roman" pitchFamily="18" charset="0"/>
              </a:rPr>
              <a:t> </a:t>
            </a:r>
            <a:r>
              <a:rPr lang="en-US" sz="3200" b="1">
                <a:solidFill>
                  <a:srgbClr val="FFFFFF"/>
                </a:solidFill>
                <a:latin typeface="Times New Roman" pitchFamily="18" charset="0"/>
              </a:rPr>
              <a:t>Giải hệ phương trình</a:t>
            </a:r>
            <a:endParaRPr lang="en-US" sz="3200" b="1" u="sng">
              <a:solidFill>
                <a:srgbClr val="FFFFFF"/>
              </a:solidFill>
              <a:latin typeface="Times New Roman" pitchFamily="18" charset="0"/>
            </a:endParaRPr>
          </a:p>
          <a:p>
            <a:pPr fontAlgn="base">
              <a:spcBef>
                <a:spcPct val="0"/>
              </a:spcBef>
              <a:spcAft>
                <a:spcPct val="0"/>
              </a:spcAft>
            </a:pPr>
            <a:r>
              <a:rPr lang="en-US" sz="3200" b="1" u="sng">
                <a:solidFill>
                  <a:srgbClr val="FFFFFF"/>
                </a:solidFill>
                <a:latin typeface="Times New Roman" pitchFamily="18" charset="0"/>
              </a:rPr>
              <a:t>Bước 3</a:t>
            </a:r>
            <a:r>
              <a:rPr lang="en-US" sz="3200" b="1">
                <a:solidFill>
                  <a:srgbClr val="FFFFFF"/>
                </a:solidFill>
                <a:latin typeface="Times New Roman" pitchFamily="18" charset="0"/>
              </a:rPr>
              <a:t>:</a:t>
            </a:r>
            <a:r>
              <a:rPr lang="en-US" sz="3200">
                <a:solidFill>
                  <a:srgbClr val="FFFFFF"/>
                </a:solidFill>
                <a:latin typeface="Times New Roman" pitchFamily="18" charset="0"/>
              </a:rPr>
              <a:t> </a:t>
            </a:r>
            <a:r>
              <a:rPr lang="en-US" sz="3200" b="1">
                <a:solidFill>
                  <a:srgbClr val="FFFFFF"/>
                </a:solidFill>
                <a:latin typeface="Times New Roman" pitchFamily="18" charset="0"/>
              </a:rPr>
              <a:t>Đối chiếu đ/k, trả lời.</a:t>
            </a:r>
          </a:p>
        </p:txBody>
      </p:sp>
      <p:sp>
        <p:nvSpPr>
          <p:cNvPr id="202756" name="Rectangle 4"/>
          <p:cNvSpPr>
            <a:spLocks noChangeArrowheads="1"/>
          </p:cNvSpPr>
          <p:nvPr/>
        </p:nvSpPr>
        <p:spPr bwMode="auto">
          <a:xfrm>
            <a:off x="2195513" y="363538"/>
            <a:ext cx="2667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fontAlgn="base">
              <a:spcBef>
                <a:spcPct val="0"/>
              </a:spcBef>
              <a:spcAft>
                <a:spcPct val="0"/>
              </a:spcAft>
            </a:pPr>
            <a:r>
              <a:rPr lang="en-US" sz="4000" b="1">
                <a:solidFill>
                  <a:srgbClr val="0000FF"/>
                </a:solidFill>
                <a:latin typeface="Tahoma" pitchFamily="34" charset="0"/>
              </a:rPr>
              <a:t>CỦNG CỐ</a:t>
            </a:r>
          </a:p>
        </p:txBody>
      </p:sp>
    </p:spTree>
    <p:extLst>
      <p:ext uri="{BB962C8B-B14F-4D97-AF65-F5344CB8AC3E}">
        <p14:creationId xmlns:p14="http://schemas.microsoft.com/office/powerpoint/2010/main" val="6790091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02755"/>
                                        </p:tgtEl>
                                        <p:attrNameLst>
                                          <p:attrName>style.visibility</p:attrName>
                                        </p:attrNameLst>
                                      </p:cBhvr>
                                      <p:to>
                                        <p:strVal val="visible"/>
                                      </p:to>
                                    </p:set>
                                    <p:animEffect transition="in" filter="fade">
                                      <p:cBhvr>
                                        <p:cTn id="7" dur="2000"/>
                                        <p:tgtEl>
                                          <p:spTgt spid="202755"/>
                                        </p:tgtEl>
                                      </p:cBhvr>
                                    </p:animEffect>
                                  </p:childTnLst>
                                </p:cTn>
                              </p:par>
                            </p:childTnLst>
                          </p:cTn>
                        </p:par>
                        <p:par>
                          <p:cTn id="8" fill="hold" nodeType="afterGroup">
                            <p:stCondLst>
                              <p:cond delay="2000"/>
                            </p:stCondLst>
                            <p:childTnLst>
                              <p:par>
                                <p:cTn id="9" presetID="6" presetClass="emph" presetSubtype="0" fill="hold" nodeType="afterEffect">
                                  <p:stCondLst>
                                    <p:cond delay="0"/>
                                  </p:stCondLst>
                                  <p:childTnLst>
                                    <p:animScale>
                                      <p:cBhvr>
                                        <p:cTn id="10" dur="2000" fill="hold"/>
                                        <p:tgtEl>
                                          <p:spTgt spid="202755"/>
                                        </p:tgtEl>
                                      </p:cBhvr>
                                      <p:by x="25000" y="25000"/>
                                    </p:animScale>
                                  </p:childTnLst>
                                </p:cTn>
                              </p:par>
                            </p:childTnLst>
                          </p:cTn>
                        </p:par>
                        <p:par>
                          <p:cTn id="11" fill="hold" nodeType="afterGroup">
                            <p:stCondLst>
                              <p:cond delay="4000"/>
                            </p:stCondLst>
                            <p:childTnLst>
                              <p:par>
                                <p:cTn id="12" presetID="49" presetClass="path" presetSubtype="0" accel="50000" decel="50000" fill="hold" nodeType="afterEffect">
                                  <p:stCondLst>
                                    <p:cond delay="0"/>
                                  </p:stCondLst>
                                  <p:childTnLst>
                                    <p:animMotion origin="layout" path="M 0 -1.96532E-6 L -0.38976 -0.39329 " pathEditMode="relative" rAng="0" ptsTypes="AA">
                                      <p:cBhvr>
                                        <p:cTn id="13" dur="2000" fill="hold"/>
                                        <p:tgtEl>
                                          <p:spTgt spid="202755"/>
                                        </p:tgtEl>
                                        <p:attrNameLst>
                                          <p:attrName>ppt_x</p:attrName>
                                          <p:attrName>ppt_y</p:attrName>
                                        </p:attrNameLst>
                                      </p:cBhvr>
                                      <p:rCtr x="-19497" y="-19676"/>
                                    </p:animMotion>
                                  </p:childTnLst>
                                </p:cTn>
                              </p:par>
                            </p:childTnLst>
                          </p:cTn>
                        </p:par>
                        <p:par>
                          <p:cTn id="14" fill="hold" nodeType="afterGroup">
                            <p:stCondLst>
                              <p:cond delay="6000"/>
                            </p:stCondLst>
                            <p:childTnLst>
                              <p:par>
                                <p:cTn id="15" presetID="53" presetClass="entr" presetSubtype="0" fill="hold" grpId="0" nodeType="afterEffect">
                                  <p:stCondLst>
                                    <p:cond delay="0"/>
                                  </p:stCondLst>
                                  <p:childTnLst>
                                    <p:set>
                                      <p:cBhvr>
                                        <p:cTn id="16" dur="1" fill="hold">
                                          <p:stCondLst>
                                            <p:cond delay="0"/>
                                          </p:stCondLst>
                                        </p:cTn>
                                        <p:tgtEl>
                                          <p:spTgt spid="202756"/>
                                        </p:tgtEl>
                                        <p:attrNameLst>
                                          <p:attrName>style.visibility</p:attrName>
                                        </p:attrNameLst>
                                      </p:cBhvr>
                                      <p:to>
                                        <p:strVal val="visible"/>
                                      </p:to>
                                    </p:set>
                                    <p:anim calcmode="lin" valueType="num">
                                      <p:cBhvr>
                                        <p:cTn id="17" dur="2000" fill="hold"/>
                                        <p:tgtEl>
                                          <p:spTgt spid="202756"/>
                                        </p:tgtEl>
                                        <p:attrNameLst>
                                          <p:attrName>ppt_w</p:attrName>
                                        </p:attrNameLst>
                                      </p:cBhvr>
                                      <p:tavLst>
                                        <p:tav tm="0">
                                          <p:val>
                                            <p:fltVal val="0"/>
                                          </p:val>
                                        </p:tav>
                                        <p:tav tm="100000">
                                          <p:val>
                                            <p:strVal val="#ppt_w"/>
                                          </p:val>
                                        </p:tav>
                                      </p:tavLst>
                                    </p:anim>
                                    <p:anim calcmode="lin" valueType="num">
                                      <p:cBhvr>
                                        <p:cTn id="18" dur="2000" fill="hold"/>
                                        <p:tgtEl>
                                          <p:spTgt spid="202756"/>
                                        </p:tgtEl>
                                        <p:attrNameLst>
                                          <p:attrName>ppt_h</p:attrName>
                                        </p:attrNameLst>
                                      </p:cBhvr>
                                      <p:tavLst>
                                        <p:tav tm="0">
                                          <p:val>
                                            <p:fltVal val="0"/>
                                          </p:val>
                                        </p:tav>
                                        <p:tav tm="100000">
                                          <p:val>
                                            <p:strVal val="#ppt_h"/>
                                          </p:val>
                                        </p:tav>
                                      </p:tavLst>
                                    </p:anim>
                                    <p:animEffect transition="in" filter="fade">
                                      <p:cBhvr>
                                        <p:cTn id="19" dur="2000"/>
                                        <p:tgtEl>
                                          <p:spTgt spid="202756"/>
                                        </p:tgtEl>
                                      </p:cBhvr>
                                    </p:animEffect>
                                  </p:childTnLst>
                                </p:cTn>
                              </p:par>
                            </p:childTnLst>
                          </p:cTn>
                        </p:par>
                        <p:par>
                          <p:cTn id="20" fill="hold" nodeType="afterGroup">
                            <p:stCondLst>
                              <p:cond delay="8000"/>
                            </p:stCondLst>
                            <p:childTnLst>
                              <p:par>
                                <p:cTn id="21" presetID="55" presetClass="entr" presetSubtype="0" fill="hold" grpId="0" nodeType="afterEffect">
                                  <p:stCondLst>
                                    <p:cond delay="0"/>
                                  </p:stCondLst>
                                  <p:childTnLst>
                                    <p:set>
                                      <p:cBhvr>
                                        <p:cTn id="22" dur="1" fill="hold">
                                          <p:stCondLst>
                                            <p:cond delay="0"/>
                                          </p:stCondLst>
                                        </p:cTn>
                                        <p:tgtEl>
                                          <p:spTgt spid="202754">
                                            <p:bg/>
                                          </p:spTgt>
                                        </p:tgtEl>
                                        <p:attrNameLst>
                                          <p:attrName>style.visibility</p:attrName>
                                        </p:attrNameLst>
                                      </p:cBhvr>
                                      <p:to>
                                        <p:strVal val="visible"/>
                                      </p:to>
                                    </p:set>
                                    <p:anim calcmode="lin" valueType="num">
                                      <p:cBhvr>
                                        <p:cTn id="23" dur="500" fill="hold"/>
                                        <p:tgtEl>
                                          <p:spTgt spid="202754">
                                            <p:bg/>
                                          </p:spTgt>
                                        </p:tgtEl>
                                        <p:attrNameLst>
                                          <p:attrName>ppt_w</p:attrName>
                                        </p:attrNameLst>
                                      </p:cBhvr>
                                      <p:tavLst>
                                        <p:tav tm="0">
                                          <p:val>
                                            <p:strVal val="#ppt_w*0.70"/>
                                          </p:val>
                                        </p:tav>
                                        <p:tav tm="100000">
                                          <p:val>
                                            <p:strVal val="#ppt_w"/>
                                          </p:val>
                                        </p:tav>
                                      </p:tavLst>
                                    </p:anim>
                                    <p:anim calcmode="lin" valueType="num">
                                      <p:cBhvr>
                                        <p:cTn id="24" dur="500" fill="hold"/>
                                        <p:tgtEl>
                                          <p:spTgt spid="202754">
                                            <p:bg/>
                                          </p:spTgt>
                                        </p:tgtEl>
                                        <p:attrNameLst>
                                          <p:attrName>ppt_h</p:attrName>
                                        </p:attrNameLst>
                                      </p:cBhvr>
                                      <p:tavLst>
                                        <p:tav tm="0">
                                          <p:val>
                                            <p:strVal val="#ppt_h"/>
                                          </p:val>
                                        </p:tav>
                                        <p:tav tm="100000">
                                          <p:val>
                                            <p:strVal val="#ppt_h"/>
                                          </p:val>
                                        </p:tav>
                                      </p:tavLst>
                                    </p:anim>
                                    <p:animEffect transition="in" filter="fade">
                                      <p:cBhvr>
                                        <p:cTn id="25" dur="500"/>
                                        <p:tgtEl>
                                          <p:spTgt spid="202754">
                                            <p:bg/>
                                          </p:spTgt>
                                        </p:tgtEl>
                                      </p:cBhvr>
                                    </p:animEffect>
                                  </p:childTnLst>
                                </p:cTn>
                              </p:par>
                            </p:childTnLst>
                          </p:cTn>
                        </p:par>
                        <p:par>
                          <p:cTn id="26" fill="hold" nodeType="afterGroup">
                            <p:stCondLst>
                              <p:cond delay="8500"/>
                            </p:stCondLst>
                            <p:childTnLst>
                              <p:par>
                                <p:cTn id="27" presetID="55" presetClass="entr" presetSubtype="0" fill="hold" grpId="0" nodeType="afterEffect">
                                  <p:stCondLst>
                                    <p:cond delay="0"/>
                                  </p:stCondLst>
                                  <p:iterate type="wd">
                                    <p:tmPct val="10000"/>
                                  </p:iterate>
                                  <p:childTnLst>
                                    <p:set>
                                      <p:cBhvr>
                                        <p:cTn id="28" dur="1" fill="hold">
                                          <p:stCondLst>
                                            <p:cond delay="0"/>
                                          </p:stCondLst>
                                        </p:cTn>
                                        <p:tgtEl>
                                          <p:spTgt spid="202754">
                                            <p:txEl>
                                              <p:pRg st="0" end="0"/>
                                            </p:txEl>
                                          </p:spTgt>
                                        </p:tgtEl>
                                        <p:attrNameLst>
                                          <p:attrName>style.visibility</p:attrName>
                                        </p:attrNameLst>
                                      </p:cBhvr>
                                      <p:to>
                                        <p:strVal val="visible"/>
                                      </p:to>
                                    </p:set>
                                    <p:anim calcmode="lin" valueType="num">
                                      <p:cBhvr>
                                        <p:cTn id="29" dur="1000" fill="hold"/>
                                        <p:tgtEl>
                                          <p:spTgt spid="202754">
                                            <p:txEl>
                                              <p:pRg st="0" end="0"/>
                                            </p:txEl>
                                          </p:spTgt>
                                        </p:tgtEl>
                                        <p:attrNameLst>
                                          <p:attrName>ppt_w</p:attrName>
                                        </p:attrNameLst>
                                      </p:cBhvr>
                                      <p:tavLst>
                                        <p:tav tm="0">
                                          <p:val>
                                            <p:strVal val="#ppt_w*0.70"/>
                                          </p:val>
                                        </p:tav>
                                        <p:tav tm="100000">
                                          <p:val>
                                            <p:strVal val="#ppt_w"/>
                                          </p:val>
                                        </p:tav>
                                      </p:tavLst>
                                    </p:anim>
                                    <p:anim calcmode="lin" valueType="num">
                                      <p:cBhvr>
                                        <p:cTn id="30" dur="1000" fill="hold"/>
                                        <p:tgtEl>
                                          <p:spTgt spid="202754">
                                            <p:txEl>
                                              <p:pRg st="0" end="0"/>
                                            </p:txEl>
                                          </p:spTgt>
                                        </p:tgtEl>
                                        <p:attrNameLst>
                                          <p:attrName>ppt_h</p:attrName>
                                        </p:attrNameLst>
                                      </p:cBhvr>
                                      <p:tavLst>
                                        <p:tav tm="0">
                                          <p:val>
                                            <p:strVal val="#ppt_h"/>
                                          </p:val>
                                        </p:tav>
                                        <p:tav tm="100000">
                                          <p:val>
                                            <p:strVal val="#ppt_h"/>
                                          </p:val>
                                        </p:tav>
                                      </p:tavLst>
                                    </p:anim>
                                    <p:animEffect transition="in" filter="fade">
                                      <p:cBhvr>
                                        <p:cTn id="31" dur="1000"/>
                                        <p:tgtEl>
                                          <p:spTgt spid="202754">
                                            <p:txEl>
                                              <p:pRg st="0" end="0"/>
                                            </p:txEl>
                                          </p:spTgt>
                                        </p:tgtEl>
                                      </p:cBhvr>
                                    </p:animEffect>
                                  </p:childTnLst>
                                </p:cTn>
                              </p:par>
                            </p:childTnLst>
                          </p:cTn>
                        </p:par>
                        <p:par>
                          <p:cTn id="32" fill="hold" nodeType="afterGroup">
                            <p:stCondLst>
                              <p:cond delay="10000"/>
                            </p:stCondLst>
                            <p:childTnLst>
                              <p:par>
                                <p:cTn id="33" presetID="55" presetClass="entr" presetSubtype="0" fill="hold" grpId="0" nodeType="afterEffect">
                                  <p:stCondLst>
                                    <p:cond delay="0"/>
                                  </p:stCondLst>
                                  <p:iterate type="wd">
                                    <p:tmPct val="10000"/>
                                  </p:iterate>
                                  <p:childTnLst>
                                    <p:set>
                                      <p:cBhvr>
                                        <p:cTn id="34" dur="1" fill="hold">
                                          <p:stCondLst>
                                            <p:cond delay="0"/>
                                          </p:stCondLst>
                                        </p:cTn>
                                        <p:tgtEl>
                                          <p:spTgt spid="202754">
                                            <p:txEl>
                                              <p:pRg st="1" end="1"/>
                                            </p:txEl>
                                          </p:spTgt>
                                        </p:tgtEl>
                                        <p:attrNameLst>
                                          <p:attrName>style.visibility</p:attrName>
                                        </p:attrNameLst>
                                      </p:cBhvr>
                                      <p:to>
                                        <p:strVal val="visible"/>
                                      </p:to>
                                    </p:set>
                                    <p:anim calcmode="lin" valueType="num">
                                      <p:cBhvr>
                                        <p:cTn id="35" dur="1000" fill="hold"/>
                                        <p:tgtEl>
                                          <p:spTgt spid="202754">
                                            <p:txEl>
                                              <p:pRg st="1" end="1"/>
                                            </p:txEl>
                                          </p:spTgt>
                                        </p:tgtEl>
                                        <p:attrNameLst>
                                          <p:attrName>ppt_w</p:attrName>
                                        </p:attrNameLst>
                                      </p:cBhvr>
                                      <p:tavLst>
                                        <p:tav tm="0">
                                          <p:val>
                                            <p:strVal val="#ppt_w*0.70"/>
                                          </p:val>
                                        </p:tav>
                                        <p:tav tm="100000">
                                          <p:val>
                                            <p:strVal val="#ppt_w"/>
                                          </p:val>
                                        </p:tav>
                                      </p:tavLst>
                                    </p:anim>
                                    <p:anim calcmode="lin" valueType="num">
                                      <p:cBhvr>
                                        <p:cTn id="36" dur="1000" fill="hold"/>
                                        <p:tgtEl>
                                          <p:spTgt spid="202754">
                                            <p:txEl>
                                              <p:pRg st="1" end="1"/>
                                            </p:txEl>
                                          </p:spTgt>
                                        </p:tgtEl>
                                        <p:attrNameLst>
                                          <p:attrName>ppt_h</p:attrName>
                                        </p:attrNameLst>
                                      </p:cBhvr>
                                      <p:tavLst>
                                        <p:tav tm="0">
                                          <p:val>
                                            <p:strVal val="#ppt_h"/>
                                          </p:val>
                                        </p:tav>
                                        <p:tav tm="100000">
                                          <p:val>
                                            <p:strVal val="#ppt_h"/>
                                          </p:val>
                                        </p:tav>
                                      </p:tavLst>
                                    </p:anim>
                                    <p:animEffect transition="in" filter="fade">
                                      <p:cBhvr>
                                        <p:cTn id="37" dur="1000"/>
                                        <p:tgtEl>
                                          <p:spTgt spid="202754">
                                            <p:txEl>
                                              <p:pRg st="1" end="1"/>
                                            </p:txEl>
                                          </p:spTgt>
                                        </p:tgtEl>
                                      </p:cBhvr>
                                    </p:animEffect>
                                  </p:childTnLst>
                                </p:cTn>
                              </p:par>
                            </p:childTnLst>
                          </p:cTn>
                        </p:par>
                        <p:par>
                          <p:cTn id="38" fill="hold" nodeType="afterGroup">
                            <p:stCondLst>
                              <p:cond delay="11500"/>
                            </p:stCondLst>
                            <p:childTnLst>
                              <p:par>
                                <p:cTn id="39" presetID="55" presetClass="entr" presetSubtype="0" fill="hold" grpId="0" nodeType="afterEffect">
                                  <p:stCondLst>
                                    <p:cond delay="0"/>
                                  </p:stCondLst>
                                  <p:iterate type="wd">
                                    <p:tmPct val="10000"/>
                                  </p:iterate>
                                  <p:childTnLst>
                                    <p:set>
                                      <p:cBhvr>
                                        <p:cTn id="40" dur="1" fill="hold">
                                          <p:stCondLst>
                                            <p:cond delay="0"/>
                                          </p:stCondLst>
                                        </p:cTn>
                                        <p:tgtEl>
                                          <p:spTgt spid="202754">
                                            <p:txEl>
                                              <p:pRg st="2" end="2"/>
                                            </p:txEl>
                                          </p:spTgt>
                                        </p:tgtEl>
                                        <p:attrNameLst>
                                          <p:attrName>style.visibility</p:attrName>
                                        </p:attrNameLst>
                                      </p:cBhvr>
                                      <p:to>
                                        <p:strVal val="visible"/>
                                      </p:to>
                                    </p:set>
                                    <p:anim calcmode="lin" valueType="num">
                                      <p:cBhvr>
                                        <p:cTn id="41" dur="500" fill="hold"/>
                                        <p:tgtEl>
                                          <p:spTgt spid="202754">
                                            <p:txEl>
                                              <p:pRg st="2" end="2"/>
                                            </p:txEl>
                                          </p:spTgt>
                                        </p:tgtEl>
                                        <p:attrNameLst>
                                          <p:attrName>ppt_w</p:attrName>
                                        </p:attrNameLst>
                                      </p:cBhvr>
                                      <p:tavLst>
                                        <p:tav tm="0">
                                          <p:val>
                                            <p:strVal val="#ppt_w*0.70"/>
                                          </p:val>
                                        </p:tav>
                                        <p:tav tm="100000">
                                          <p:val>
                                            <p:strVal val="#ppt_w"/>
                                          </p:val>
                                        </p:tav>
                                      </p:tavLst>
                                    </p:anim>
                                    <p:anim calcmode="lin" valueType="num">
                                      <p:cBhvr>
                                        <p:cTn id="42" dur="500" fill="hold"/>
                                        <p:tgtEl>
                                          <p:spTgt spid="202754">
                                            <p:txEl>
                                              <p:pRg st="2" end="2"/>
                                            </p:txEl>
                                          </p:spTgt>
                                        </p:tgtEl>
                                        <p:attrNameLst>
                                          <p:attrName>ppt_h</p:attrName>
                                        </p:attrNameLst>
                                      </p:cBhvr>
                                      <p:tavLst>
                                        <p:tav tm="0">
                                          <p:val>
                                            <p:strVal val="#ppt_h"/>
                                          </p:val>
                                        </p:tav>
                                        <p:tav tm="100000">
                                          <p:val>
                                            <p:strVal val="#ppt_h"/>
                                          </p:val>
                                        </p:tav>
                                      </p:tavLst>
                                    </p:anim>
                                    <p:animEffect transition="in" filter="fade">
                                      <p:cBhvr>
                                        <p:cTn id="43" dur="500"/>
                                        <p:tgtEl>
                                          <p:spTgt spid="202754">
                                            <p:txEl>
                                              <p:pRg st="2" end="2"/>
                                            </p:txEl>
                                          </p:spTgt>
                                        </p:tgtEl>
                                      </p:cBhvr>
                                    </p:animEffect>
                                  </p:childTnLst>
                                </p:cTn>
                              </p:par>
                            </p:childTnLst>
                          </p:cTn>
                        </p:par>
                        <p:par>
                          <p:cTn id="44" fill="hold" nodeType="afterGroup">
                            <p:stCondLst>
                              <p:cond delay="12000"/>
                            </p:stCondLst>
                            <p:childTnLst>
                              <p:par>
                                <p:cTn id="45" presetID="55" presetClass="entr" presetSubtype="0" fill="hold" grpId="0" nodeType="afterEffect">
                                  <p:stCondLst>
                                    <p:cond delay="0"/>
                                  </p:stCondLst>
                                  <p:iterate type="wd">
                                    <p:tmPct val="10000"/>
                                  </p:iterate>
                                  <p:childTnLst>
                                    <p:set>
                                      <p:cBhvr>
                                        <p:cTn id="46" dur="1" fill="hold">
                                          <p:stCondLst>
                                            <p:cond delay="0"/>
                                          </p:stCondLst>
                                        </p:cTn>
                                        <p:tgtEl>
                                          <p:spTgt spid="202754">
                                            <p:txEl>
                                              <p:pRg st="3" end="3"/>
                                            </p:txEl>
                                          </p:spTgt>
                                        </p:tgtEl>
                                        <p:attrNameLst>
                                          <p:attrName>style.visibility</p:attrName>
                                        </p:attrNameLst>
                                      </p:cBhvr>
                                      <p:to>
                                        <p:strVal val="visible"/>
                                      </p:to>
                                    </p:set>
                                    <p:anim calcmode="lin" valueType="num">
                                      <p:cBhvr>
                                        <p:cTn id="47" dur="1000" fill="hold"/>
                                        <p:tgtEl>
                                          <p:spTgt spid="202754">
                                            <p:txEl>
                                              <p:pRg st="3" end="3"/>
                                            </p:txEl>
                                          </p:spTgt>
                                        </p:tgtEl>
                                        <p:attrNameLst>
                                          <p:attrName>ppt_w</p:attrName>
                                        </p:attrNameLst>
                                      </p:cBhvr>
                                      <p:tavLst>
                                        <p:tav tm="0">
                                          <p:val>
                                            <p:strVal val="#ppt_w*0.70"/>
                                          </p:val>
                                        </p:tav>
                                        <p:tav tm="100000">
                                          <p:val>
                                            <p:strVal val="#ppt_w"/>
                                          </p:val>
                                        </p:tav>
                                      </p:tavLst>
                                    </p:anim>
                                    <p:anim calcmode="lin" valueType="num">
                                      <p:cBhvr>
                                        <p:cTn id="48" dur="1000" fill="hold"/>
                                        <p:tgtEl>
                                          <p:spTgt spid="202754">
                                            <p:txEl>
                                              <p:pRg st="3" end="3"/>
                                            </p:txEl>
                                          </p:spTgt>
                                        </p:tgtEl>
                                        <p:attrNameLst>
                                          <p:attrName>ppt_h</p:attrName>
                                        </p:attrNameLst>
                                      </p:cBhvr>
                                      <p:tavLst>
                                        <p:tav tm="0">
                                          <p:val>
                                            <p:strVal val="#ppt_h"/>
                                          </p:val>
                                        </p:tav>
                                        <p:tav tm="100000">
                                          <p:val>
                                            <p:strVal val="#ppt_h"/>
                                          </p:val>
                                        </p:tav>
                                      </p:tavLst>
                                    </p:anim>
                                    <p:animEffect transition="in" filter="fade">
                                      <p:cBhvr>
                                        <p:cTn id="49" dur="1000"/>
                                        <p:tgtEl>
                                          <p:spTgt spid="202754">
                                            <p:txEl>
                                              <p:pRg st="3" end="3"/>
                                            </p:txEl>
                                          </p:spTgt>
                                        </p:tgtEl>
                                      </p:cBhvr>
                                    </p:animEffect>
                                  </p:childTnLst>
                                </p:cTn>
                              </p:par>
                            </p:childTnLst>
                          </p:cTn>
                        </p:par>
                        <p:par>
                          <p:cTn id="50" fill="hold" nodeType="afterGroup">
                            <p:stCondLst>
                              <p:cond delay="13600"/>
                            </p:stCondLst>
                            <p:childTnLst>
                              <p:par>
                                <p:cTn id="51" presetID="55" presetClass="entr" presetSubtype="0" fill="hold" grpId="0" nodeType="afterEffect">
                                  <p:stCondLst>
                                    <p:cond delay="0"/>
                                  </p:stCondLst>
                                  <p:iterate type="lt">
                                    <p:tmPct val="10000"/>
                                  </p:iterate>
                                  <p:childTnLst>
                                    <p:set>
                                      <p:cBhvr>
                                        <p:cTn id="52" dur="1" fill="hold">
                                          <p:stCondLst>
                                            <p:cond delay="0"/>
                                          </p:stCondLst>
                                        </p:cTn>
                                        <p:tgtEl>
                                          <p:spTgt spid="202754">
                                            <p:txEl>
                                              <p:pRg st="4" end="4"/>
                                            </p:txEl>
                                          </p:spTgt>
                                        </p:tgtEl>
                                        <p:attrNameLst>
                                          <p:attrName>style.visibility</p:attrName>
                                        </p:attrNameLst>
                                      </p:cBhvr>
                                      <p:to>
                                        <p:strVal val="visible"/>
                                      </p:to>
                                    </p:set>
                                    <p:anim calcmode="lin" valueType="num">
                                      <p:cBhvr>
                                        <p:cTn id="53" dur="500" fill="hold"/>
                                        <p:tgtEl>
                                          <p:spTgt spid="202754">
                                            <p:txEl>
                                              <p:pRg st="4" end="4"/>
                                            </p:txEl>
                                          </p:spTgt>
                                        </p:tgtEl>
                                        <p:attrNameLst>
                                          <p:attrName>ppt_w</p:attrName>
                                        </p:attrNameLst>
                                      </p:cBhvr>
                                      <p:tavLst>
                                        <p:tav tm="0">
                                          <p:val>
                                            <p:strVal val="#ppt_w*0.70"/>
                                          </p:val>
                                        </p:tav>
                                        <p:tav tm="100000">
                                          <p:val>
                                            <p:strVal val="#ppt_w"/>
                                          </p:val>
                                        </p:tav>
                                      </p:tavLst>
                                    </p:anim>
                                    <p:anim calcmode="lin" valueType="num">
                                      <p:cBhvr>
                                        <p:cTn id="54" dur="500" fill="hold"/>
                                        <p:tgtEl>
                                          <p:spTgt spid="202754">
                                            <p:txEl>
                                              <p:pRg st="4" end="4"/>
                                            </p:txEl>
                                          </p:spTgt>
                                        </p:tgtEl>
                                        <p:attrNameLst>
                                          <p:attrName>ppt_h</p:attrName>
                                        </p:attrNameLst>
                                      </p:cBhvr>
                                      <p:tavLst>
                                        <p:tav tm="0">
                                          <p:val>
                                            <p:strVal val="#ppt_h"/>
                                          </p:val>
                                        </p:tav>
                                        <p:tav tm="100000">
                                          <p:val>
                                            <p:strVal val="#ppt_h"/>
                                          </p:val>
                                        </p:tav>
                                      </p:tavLst>
                                    </p:anim>
                                    <p:animEffect transition="in" filter="fade">
                                      <p:cBhvr>
                                        <p:cTn id="55" dur="500"/>
                                        <p:tgtEl>
                                          <p:spTgt spid="202754">
                                            <p:txEl>
                                              <p:pRg st="4" end="4"/>
                                            </p:txEl>
                                          </p:spTgt>
                                        </p:tgtEl>
                                      </p:cBhvr>
                                    </p:animEffect>
                                  </p:childTnLst>
                                </p:cTn>
                              </p:par>
                            </p:childTnLst>
                          </p:cTn>
                        </p:par>
                        <p:par>
                          <p:cTn id="56" fill="hold" nodeType="afterGroup">
                            <p:stCondLst>
                              <p:cond delay="15550"/>
                            </p:stCondLst>
                            <p:childTnLst>
                              <p:par>
                                <p:cTn id="57" presetID="55" presetClass="entr" presetSubtype="0" fill="hold" grpId="0" nodeType="afterEffect">
                                  <p:stCondLst>
                                    <p:cond delay="0"/>
                                  </p:stCondLst>
                                  <p:iterate type="lt">
                                    <p:tmPct val="10000"/>
                                  </p:iterate>
                                  <p:childTnLst>
                                    <p:set>
                                      <p:cBhvr>
                                        <p:cTn id="58" dur="1" fill="hold">
                                          <p:stCondLst>
                                            <p:cond delay="0"/>
                                          </p:stCondLst>
                                        </p:cTn>
                                        <p:tgtEl>
                                          <p:spTgt spid="202754">
                                            <p:txEl>
                                              <p:pRg st="5" end="5"/>
                                            </p:txEl>
                                          </p:spTgt>
                                        </p:tgtEl>
                                        <p:attrNameLst>
                                          <p:attrName>style.visibility</p:attrName>
                                        </p:attrNameLst>
                                      </p:cBhvr>
                                      <p:to>
                                        <p:strVal val="visible"/>
                                      </p:to>
                                    </p:set>
                                    <p:anim calcmode="lin" valueType="num">
                                      <p:cBhvr>
                                        <p:cTn id="59" dur="500" fill="hold"/>
                                        <p:tgtEl>
                                          <p:spTgt spid="202754">
                                            <p:txEl>
                                              <p:pRg st="5" end="5"/>
                                            </p:txEl>
                                          </p:spTgt>
                                        </p:tgtEl>
                                        <p:attrNameLst>
                                          <p:attrName>ppt_w</p:attrName>
                                        </p:attrNameLst>
                                      </p:cBhvr>
                                      <p:tavLst>
                                        <p:tav tm="0">
                                          <p:val>
                                            <p:strVal val="#ppt_w*0.70"/>
                                          </p:val>
                                        </p:tav>
                                        <p:tav tm="100000">
                                          <p:val>
                                            <p:strVal val="#ppt_w"/>
                                          </p:val>
                                        </p:tav>
                                      </p:tavLst>
                                    </p:anim>
                                    <p:anim calcmode="lin" valueType="num">
                                      <p:cBhvr>
                                        <p:cTn id="60" dur="500" fill="hold"/>
                                        <p:tgtEl>
                                          <p:spTgt spid="202754">
                                            <p:txEl>
                                              <p:pRg st="5" end="5"/>
                                            </p:txEl>
                                          </p:spTgt>
                                        </p:tgtEl>
                                        <p:attrNameLst>
                                          <p:attrName>ppt_h</p:attrName>
                                        </p:attrNameLst>
                                      </p:cBhvr>
                                      <p:tavLst>
                                        <p:tav tm="0">
                                          <p:val>
                                            <p:strVal val="#ppt_h"/>
                                          </p:val>
                                        </p:tav>
                                        <p:tav tm="100000">
                                          <p:val>
                                            <p:strVal val="#ppt_h"/>
                                          </p:val>
                                        </p:tav>
                                      </p:tavLst>
                                    </p:anim>
                                    <p:animEffect transition="in" filter="fade">
                                      <p:cBhvr>
                                        <p:cTn id="61" dur="500"/>
                                        <p:tgtEl>
                                          <p:spTgt spid="202754">
                                            <p:txEl>
                                              <p:pRg st="5" end="5"/>
                                            </p:txEl>
                                          </p:spTgt>
                                        </p:tgtEl>
                                      </p:cBhvr>
                                    </p:animEffect>
                                  </p:childTnLst>
                                </p:cTn>
                              </p:par>
                            </p:childTnLst>
                          </p:cTn>
                        </p:par>
                        <p:par>
                          <p:cTn id="62" fill="hold" nodeType="afterGroup">
                            <p:stCondLst>
                              <p:cond delay="17400"/>
                            </p:stCondLst>
                            <p:childTnLst>
                              <p:par>
                                <p:cTn id="63" presetID="55" presetClass="entr" presetSubtype="0" fill="hold" grpId="0" nodeType="afterEffect">
                                  <p:stCondLst>
                                    <p:cond delay="0"/>
                                  </p:stCondLst>
                                  <p:iterate type="lt">
                                    <p:tmPct val="10000"/>
                                  </p:iterate>
                                  <p:childTnLst>
                                    <p:set>
                                      <p:cBhvr>
                                        <p:cTn id="64" dur="1" fill="hold">
                                          <p:stCondLst>
                                            <p:cond delay="0"/>
                                          </p:stCondLst>
                                        </p:cTn>
                                        <p:tgtEl>
                                          <p:spTgt spid="202754">
                                            <p:txEl>
                                              <p:pRg st="6" end="6"/>
                                            </p:txEl>
                                          </p:spTgt>
                                        </p:tgtEl>
                                        <p:attrNameLst>
                                          <p:attrName>style.visibility</p:attrName>
                                        </p:attrNameLst>
                                      </p:cBhvr>
                                      <p:to>
                                        <p:strVal val="visible"/>
                                      </p:to>
                                    </p:set>
                                    <p:anim calcmode="lin" valueType="num">
                                      <p:cBhvr>
                                        <p:cTn id="65" dur="500" fill="hold"/>
                                        <p:tgtEl>
                                          <p:spTgt spid="202754">
                                            <p:txEl>
                                              <p:pRg st="6" end="6"/>
                                            </p:txEl>
                                          </p:spTgt>
                                        </p:tgtEl>
                                        <p:attrNameLst>
                                          <p:attrName>ppt_w</p:attrName>
                                        </p:attrNameLst>
                                      </p:cBhvr>
                                      <p:tavLst>
                                        <p:tav tm="0">
                                          <p:val>
                                            <p:strVal val="#ppt_w*0.70"/>
                                          </p:val>
                                        </p:tav>
                                        <p:tav tm="100000">
                                          <p:val>
                                            <p:strVal val="#ppt_w"/>
                                          </p:val>
                                        </p:tav>
                                      </p:tavLst>
                                    </p:anim>
                                    <p:anim calcmode="lin" valueType="num">
                                      <p:cBhvr>
                                        <p:cTn id="66" dur="500" fill="hold"/>
                                        <p:tgtEl>
                                          <p:spTgt spid="202754">
                                            <p:txEl>
                                              <p:pRg st="6" end="6"/>
                                            </p:txEl>
                                          </p:spTgt>
                                        </p:tgtEl>
                                        <p:attrNameLst>
                                          <p:attrName>ppt_h</p:attrName>
                                        </p:attrNameLst>
                                      </p:cBhvr>
                                      <p:tavLst>
                                        <p:tav tm="0">
                                          <p:val>
                                            <p:strVal val="#ppt_h"/>
                                          </p:val>
                                        </p:tav>
                                        <p:tav tm="100000">
                                          <p:val>
                                            <p:strVal val="#ppt_h"/>
                                          </p:val>
                                        </p:tav>
                                      </p:tavLst>
                                    </p:anim>
                                    <p:animEffect transition="in" filter="fade">
                                      <p:cBhvr>
                                        <p:cTn id="67" dur="500"/>
                                        <p:tgtEl>
                                          <p:spTgt spid="202754">
                                            <p:txEl>
                                              <p:pRg st="6" end="6"/>
                                            </p:txEl>
                                          </p:spTgt>
                                        </p:tgtEl>
                                      </p:cBhvr>
                                    </p:animEffect>
                                  </p:childTnLst>
                                </p:cTn>
                              </p:par>
                            </p:childTnLst>
                          </p:cTn>
                        </p:par>
                        <p:par>
                          <p:cTn id="68" fill="hold" nodeType="afterGroup">
                            <p:stCondLst>
                              <p:cond delay="19400"/>
                            </p:stCondLst>
                            <p:childTnLst>
                              <p:par>
                                <p:cTn id="69" presetID="55" presetClass="entr" presetSubtype="0" fill="hold" grpId="0" nodeType="afterEffect">
                                  <p:stCondLst>
                                    <p:cond delay="0"/>
                                  </p:stCondLst>
                                  <p:iterate type="lt">
                                    <p:tmPct val="10000"/>
                                  </p:iterate>
                                  <p:childTnLst>
                                    <p:set>
                                      <p:cBhvr>
                                        <p:cTn id="70" dur="1" fill="hold">
                                          <p:stCondLst>
                                            <p:cond delay="0"/>
                                          </p:stCondLst>
                                        </p:cTn>
                                        <p:tgtEl>
                                          <p:spTgt spid="202754">
                                            <p:txEl>
                                              <p:pRg st="7" end="7"/>
                                            </p:txEl>
                                          </p:spTgt>
                                        </p:tgtEl>
                                        <p:attrNameLst>
                                          <p:attrName>style.visibility</p:attrName>
                                        </p:attrNameLst>
                                      </p:cBhvr>
                                      <p:to>
                                        <p:strVal val="visible"/>
                                      </p:to>
                                    </p:set>
                                    <p:anim calcmode="lin" valueType="num">
                                      <p:cBhvr>
                                        <p:cTn id="71" dur="500" fill="hold"/>
                                        <p:tgtEl>
                                          <p:spTgt spid="202754">
                                            <p:txEl>
                                              <p:pRg st="7" end="7"/>
                                            </p:txEl>
                                          </p:spTgt>
                                        </p:tgtEl>
                                        <p:attrNameLst>
                                          <p:attrName>ppt_w</p:attrName>
                                        </p:attrNameLst>
                                      </p:cBhvr>
                                      <p:tavLst>
                                        <p:tav tm="0">
                                          <p:val>
                                            <p:strVal val="#ppt_w*0.70"/>
                                          </p:val>
                                        </p:tav>
                                        <p:tav tm="100000">
                                          <p:val>
                                            <p:strVal val="#ppt_w"/>
                                          </p:val>
                                        </p:tav>
                                      </p:tavLst>
                                    </p:anim>
                                    <p:anim calcmode="lin" valueType="num">
                                      <p:cBhvr>
                                        <p:cTn id="72" dur="500" fill="hold"/>
                                        <p:tgtEl>
                                          <p:spTgt spid="202754">
                                            <p:txEl>
                                              <p:pRg st="7" end="7"/>
                                            </p:txEl>
                                          </p:spTgt>
                                        </p:tgtEl>
                                        <p:attrNameLst>
                                          <p:attrName>ppt_h</p:attrName>
                                        </p:attrNameLst>
                                      </p:cBhvr>
                                      <p:tavLst>
                                        <p:tav tm="0">
                                          <p:val>
                                            <p:strVal val="#ppt_h"/>
                                          </p:val>
                                        </p:tav>
                                        <p:tav tm="100000">
                                          <p:val>
                                            <p:strVal val="#ppt_h"/>
                                          </p:val>
                                        </p:tav>
                                      </p:tavLst>
                                    </p:anim>
                                    <p:animEffect transition="in" filter="fade">
                                      <p:cBhvr>
                                        <p:cTn id="73" dur="500"/>
                                        <p:tgtEl>
                                          <p:spTgt spid="202754">
                                            <p:txEl>
                                              <p:pRg st="7" end="7"/>
                                            </p:txEl>
                                          </p:spTgt>
                                        </p:tgtEl>
                                      </p:cBhvr>
                                    </p:animEffect>
                                  </p:childTnLst>
                                </p:cTn>
                              </p:par>
                            </p:childTnLst>
                          </p:cTn>
                        </p:par>
                        <p:par>
                          <p:cTn id="74" fill="hold" nodeType="afterGroup">
                            <p:stCondLst>
                              <p:cond delay="21400"/>
                            </p:stCondLst>
                            <p:childTnLst>
                              <p:par>
                                <p:cTn id="75" presetID="55" presetClass="entr" presetSubtype="0" fill="hold" grpId="0" nodeType="afterEffect">
                                  <p:stCondLst>
                                    <p:cond delay="0"/>
                                  </p:stCondLst>
                                  <p:iterate type="lt">
                                    <p:tmPct val="10000"/>
                                  </p:iterate>
                                  <p:childTnLst>
                                    <p:set>
                                      <p:cBhvr>
                                        <p:cTn id="76" dur="1" fill="hold">
                                          <p:stCondLst>
                                            <p:cond delay="0"/>
                                          </p:stCondLst>
                                        </p:cTn>
                                        <p:tgtEl>
                                          <p:spTgt spid="202754">
                                            <p:txEl>
                                              <p:pRg st="8" end="8"/>
                                            </p:txEl>
                                          </p:spTgt>
                                        </p:tgtEl>
                                        <p:attrNameLst>
                                          <p:attrName>style.visibility</p:attrName>
                                        </p:attrNameLst>
                                      </p:cBhvr>
                                      <p:to>
                                        <p:strVal val="visible"/>
                                      </p:to>
                                    </p:set>
                                    <p:anim calcmode="lin" valueType="num">
                                      <p:cBhvr>
                                        <p:cTn id="77" dur="500" fill="hold"/>
                                        <p:tgtEl>
                                          <p:spTgt spid="202754">
                                            <p:txEl>
                                              <p:pRg st="8" end="8"/>
                                            </p:txEl>
                                          </p:spTgt>
                                        </p:tgtEl>
                                        <p:attrNameLst>
                                          <p:attrName>ppt_w</p:attrName>
                                        </p:attrNameLst>
                                      </p:cBhvr>
                                      <p:tavLst>
                                        <p:tav tm="0">
                                          <p:val>
                                            <p:strVal val="#ppt_w*0.70"/>
                                          </p:val>
                                        </p:tav>
                                        <p:tav tm="100000">
                                          <p:val>
                                            <p:strVal val="#ppt_w"/>
                                          </p:val>
                                        </p:tav>
                                      </p:tavLst>
                                    </p:anim>
                                    <p:anim calcmode="lin" valueType="num">
                                      <p:cBhvr>
                                        <p:cTn id="78" dur="500" fill="hold"/>
                                        <p:tgtEl>
                                          <p:spTgt spid="202754">
                                            <p:txEl>
                                              <p:pRg st="8" end="8"/>
                                            </p:txEl>
                                          </p:spTgt>
                                        </p:tgtEl>
                                        <p:attrNameLst>
                                          <p:attrName>ppt_h</p:attrName>
                                        </p:attrNameLst>
                                      </p:cBhvr>
                                      <p:tavLst>
                                        <p:tav tm="0">
                                          <p:val>
                                            <p:strVal val="#ppt_h"/>
                                          </p:val>
                                        </p:tav>
                                        <p:tav tm="100000">
                                          <p:val>
                                            <p:strVal val="#ppt_h"/>
                                          </p:val>
                                        </p:tav>
                                      </p:tavLst>
                                    </p:anim>
                                    <p:animEffect transition="in" filter="fade">
                                      <p:cBhvr>
                                        <p:cTn id="79" dur="500"/>
                                        <p:tgtEl>
                                          <p:spTgt spid="202754">
                                            <p:txEl>
                                              <p:pRg st="8" end="8"/>
                                            </p:txEl>
                                          </p:spTgt>
                                        </p:tgtEl>
                                      </p:cBhvr>
                                    </p:animEffect>
                                  </p:childTnLst>
                                </p:cTn>
                              </p:par>
                            </p:childTnLst>
                          </p:cTn>
                        </p:par>
                        <p:par>
                          <p:cTn id="80" fill="hold" nodeType="afterGroup">
                            <p:stCondLst>
                              <p:cond delay="23400"/>
                            </p:stCondLst>
                            <p:childTnLst>
                              <p:par>
                                <p:cTn id="81" presetID="55" presetClass="entr" presetSubtype="0" fill="hold" grpId="0" nodeType="afterEffect">
                                  <p:stCondLst>
                                    <p:cond delay="0"/>
                                  </p:stCondLst>
                                  <p:iterate type="wd">
                                    <p:tmPct val="10000"/>
                                  </p:iterate>
                                  <p:childTnLst>
                                    <p:set>
                                      <p:cBhvr>
                                        <p:cTn id="82" dur="1" fill="hold">
                                          <p:stCondLst>
                                            <p:cond delay="0"/>
                                          </p:stCondLst>
                                        </p:cTn>
                                        <p:tgtEl>
                                          <p:spTgt spid="202754">
                                            <p:txEl>
                                              <p:pRg st="9" end="9"/>
                                            </p:txEl>
                                          </p:spTgt>
                                        </p:tgtEl>
                                        <p:attrNameLst>
                                          <p:attrName>style.visibility</p:attrName>
                                        </p:attrNameLst>
                                      </p:cBhvr>
                                      <p:to>
                                        <p:strVal val="visible"/>
                                      </p:to>
                                    </p:set>
                                    <p:anim calcmode="lin" valueType="num">
                                      <p:cBhvr>
                                        <p:cTn id="83" dur="1000" fill="hold"/>
                                        <p:tgtEl>
                                          <p:spTgt spid="202754">
                                            <p:txEl>
                                              <p:pRg st="9" end="9"/>
                                            </p:txEl>
                                          </p:spTgt>
                                        </p:tgtEl>
                                        <p:attrNameLst>
                                          <p:attrName>ppt_w</p:attrName>
                                        </p:attrNameLst>
                                      </p:cBhvr>
                                      <p:tavLst>
                                        <p:tav tm="0">
                                          <p:val>
                                            <p:strVal val="#ppt_w*0.70"/>
                                          </p:val>
                                        </p:tav>
                                        <p:tav tm="100000">
                                          <p:val>
                                            <p:strVal val="#ppt_w"/>
                                          </p:val>
                                        </p:tav>
                                      </p:tavLst>
                                    </p:anim>
                                    <p:anim calcmode="lin" valueType="num">
                                      <p:cBhvr>
                                        <p:cTn id="84" dur="1000" fill="hold"/>
                                        <p:tgtEl>
                                          <p:spTgt spid="202754">
                                            <p:txEl>
                                              <p:pRg st="9" end="9"/>
                                            </p:txEl>
                                          </p:spTgt>
                                        </p:tgtEl>
                                        <p:attrNameLst>
                                          <p:attrName>ppt_h</p:attrName>
                                        </p:attrNameLst>
                                      </p:cBhvr>
                                      <p:tavLst>
                                        <p:tav tm="0">
                                          <p:val>
                                            <p:strVal val="#ppt_h"/>
                                          </p:val>
                                        </p:tav>
                                        <p:tav tm="100000">
                                          <p:val>
                                            <p:strVal val="#ppt_h"/>
                                          </p:val>
                                        </p:tav>
                                      </p:tavLst>
                                    </p:anim>
                                    <p:animEffect transition="in" filter="fade">
                                      <p:cBhvr>
                                        <p:cTn id="85" dur="1000"/>
                                        <p:tgtEl>
                                          <p:spTgt spid="202754">
                                            <p:txEl>
                                              <p:pRg st="9" end="9"/>
                                            </p:txEl>
                                          </p:spTgt>
                                        </p:tgtEl>
                                      </p:cBhvr>
                                    </p:animEffect>
                                  </p:childTnLst>
                                </p:cTn>
                              </p:par>
                            </p:childTnLst>
                          </p:cTn>
                        </p:par>
                        <p:par>
                          <p:cTn id="86" fill="hold" nodeType="afterGroup">
                            <p:stCondLst>
                              <p:cond delay="25000"/>
                            </p:stCondLst>
                            <p:childTnLst>
                              <p:par>
                                <p:cTn id="87" presetID="55" presetClass="entr" presetSubtype="0" fill="hold" grpId="0" nodeType="afterEffect">
                                  <p:stCondLst>
                                    <p:cond delay="0"/>
                                  </p:stCondLst>
                                  <p:iterate type="wd">
                                    <p:tmPct val="10000"/>
                                  </p:iterate>
                                  <p:childTnLst>
                                    <p:set>
                                      <p:cBhvr>
                                        <p:cTn id="88" dur="1" fill="hold">
                                          <p:stCondLst>
                                            <p:cond delay="0"/>
                                          </p:stCondLst>
                                        </p:cTn>
                                        <p:tgtEl>
                                          <p:spTgt spid="202754">
                                            <p:txEl>
                                              <p:pRg st="10" end="10"/>
                                            </p:txEl>
                                          </p:spTgt>
                                        </p:tgtEl>
                                        <p:attrNameLst>
                                          <p:attrName>style.visibility</p:attrName>
                                        </p:attrNameLst>
                                      </p:cBhvr>
                                      <p:to>
                                        <p:strVal val="visible"/>
                                      </p:to>
                                    </p:set>
                                    <p:anim calcmode="lin" valueType="num">
                                      <p:cBhvr>
                                        <p:cTn id="89" dur="1000" fill="hold"/>
                                        <p:tgtEl>
                                          <p:spTgt spid="202754">
                                            <p:txEl>
                                              <p:pRg st="10" end="10"/>
                                            </p:txEl>
                                          </p:spTgt>
                                        </p:tgtEl>
                                        <p:attrNameLst>
                                          <p:attrName>ppt_w</p:attrName>
                                        </p:attrNameLst>
                                      </p:cBhvr>
                                      <p:tavLst>
                                        <p:tav tm="0">
                                          <p:val>
                                            <p:strVal val="#ppt_w*0.70"/>
                                          </p:val>
                                        </p:tav>
                                        <p:tav tm="100000">
                                          <p:val>
                                            <p:strVal val="#ppt_w"/>
                                          </p:val>
                                        </p:tav>
                                      </p:tavLst>
                                    </p:anim>
                                    <p:anim calcmode="lin" valueType="num">
                                      <p:cBhvr>
                                        <p:cTn id="90" dur="1000" fill="hold"/>
                                        <p:tgtEl>
                                          <p:spTgt spid="202754">
                                            <p:txEl>
                                              <p:pRg st="10" end="10"/>
                                            </p:txEl>
                                          </p:spTgt>
                                        </p:tgtEl>
                                        <p:attrNameLst>
                                          <p:attrName>ppt_h</p:attrName>
                                        </p:attrNameLst>
                                      </p:cBhvr>
                                      <p:tavLst>
                                        <p:tav tm="0">
                                          <p:val>
                                            <p:strVal val="#ppt_h"/>
                                          </p:val>
                                        </p:tav>
                                        <p:tav tm="100000">
                                          <p:val>
                                            <p:strVal val="#ppt_h"/>
                                          </p:val>
                                        </p:tav>
                                      </p:tavLst>
                                    </p:anim>
                                    <p:animEffect transition="in" filter="fade">
                                      <p:cBhvr>
                                        <p:cTn id="91" dur="1000"/>
                                        <p:tgtEl>
                                          <p:spTgt spid="20275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build="allAtOnce" animBg="1"/>
      <p:bldP spid="20275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TotalTime>
  <Words>755</Words>
  <Application>Microsoft Office PowerPoint</Application>
  <PresentationFormat>On-screen Show (4:3)</PresentationFormat>
  <Paragraphs>124</Paragraphs>
  <Slides>12</Slides>
  <Notes>1</Notes>
  <HiddenSlides>0</HiddenSlides>
  <MMClips>8</MMClips>
  <ScaleCrop>false</ScaleCrop>
  <HeadingPairs>
    <vt:vector size="6" baseType="variant">
      <vt:variant>
        <vt:lpstr>Theme</vt:lpstr>
      </vt:variant>
      <vt:variant>
        <vt:i4>12</vt:i4>
      </vt:variant>
      <vt:variant>
        <vt:lpstr>Embedded OLE Servers</vt:lpstr>
      </vt:variant>
      <vt:variant>
        <vt:i4>1</vt:i4>
      </vt:variant>
      <vt:variant>
        <vt:lpstr>Slide Titles</vt:lpstr>
      </vt:variant>
      <vt:variant>
        <vt:i4>12</vt:i4>
      </vt:variant>
    </vt:vector>
  </HeadingPairs>
  <TitlesOfParts>
    <vt:vector size="25" baseType="lpstr">
      <vt:lpstr>Default Design</vt:lpstr>
      <vt:lpstr>1_Default Design</vt:lpstr>
      <vt:lpstr>2_Default Design</vt:lpstr>
      <vt:lpstr>3_Default Design</vt:lpstr>
      <vt:lpstr>4_Default Design</vt:lpstr>
      <vt:lpstr>5_Default Design</vt:lpstr>
      <vt:lpstr>6_Default Design</vt:lpstr>
      <vt:lpstr>7_Default Design</vt:lpstr>
      <vt:lpstr>8_Default Design</vt:lpstr>
      <vt:lpstr>9_Default Design</vt:lpstr>
      <vt:lpstr>10_Default Design</vt:lpstr>
      <vt:lpstr>11_Default Design</vt:lpstr>
      <vt:lpstr>Equation</vt:lpstr>
      <vt:lpstr>PowerPoint Presentation</vt:lpstr>
      <vt:lpstr>Các bước giải bài toán bằng cách  lập hệ phương trình ?</vt:lpstr>
      <vt:lpstr>Khi giải các bài toán về chuyển động ta quan tâm đến những đại lượng nào ?</vt:lpstr>
      <vt:lpstr>PowerPoint Presentation</vt:lpstr>
      <vt:lpstr>PowerPoint Presentation</vt:lpstr>
      <vt:lpstr>Ví dụ 3:   Hai đội công nhân cùng làm một đoạn đường trong 24 ngày thì xong. Mỗi ngày, phần việc đội A làm được nhiều gấp rưỡi đội B. Hỏi nếu làm một mình thì mỗi đội làm xong đoạn đường đó trong bao lâu ?</vt:lpstr>
      <vt:lpstr>PowerPoint Presentation</vt:lpstr>
      <vt:lpstr>PowerPoint Presentation</vt:lpstr>
      <vt:lpstr>PowerPoint Presentation</vt:lpstr>
      <vt:lpstr>PowerPoint Presentation</vt:lpstr>
      <vt:lpstr>PowerPoint Presentation</vt:lpstr>
      <vt:lpstr>PowerPoint Presentation</vt:lpstr>
    </vt:vector>
  </TitlesOfParts>
  <Company>Phan Danh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AnThanhCom</dc:creator>
  <cp:lastModifiedBy>User</cp:lastModifiedBy>
  <cp:revision>4</cp:revision>
  <dcterms:created xsi:type="dcterms:W3CDTF">2020-04-17T13:57:49Z</dcterms:created>
  <dcterms:modified xsi:type="dcterms:W3CDTF">2020-04-28T02:42:32Z</dcterms:modified>
</cp:coreProperties>
</file>